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41"/>
  </p:notesMasterIdLst>
  <p:sldIdLst>
    <p:sldId id="258" r:id="rId2"/>
    <p:sldId id="260" r:id="rId3"/>
    <p:sldId id="276" r:id="rId4"/>
    <p:sldId id="277" r:id="rId5"/>
    <p:sldId id="278" r:id="rId6"/>
    <p:sldId id="279" r:id="rId7"/>
    <p:sldId id="280" r:id="rId8"/>
    <p:sldId id="281" r:id="rId9"/>
    <p:sldId id="282" r:id="rId10"/>
    <p:sldId id="283" r:id="rId11"/>
    <p:sldId id="285" r:id="rId12"/>
    <p:sldId id="284" r:id="rId13"/>
    <p:sldId id="286" r:id="rId14"/>
    <p:sldId id="287" r:id="rId15"/>
    <p:sldId id="288" r:id="rId16"/>
    <p:sldId id="289" r:id="rId17"/>
    <p:sldId id="290" r:id="rId18"/>
    <p:sldId id="291" r:id="rId19"/>
    <p:sldId id="292" r:id="rId20"/>
    <p:sldId id="293" r:id="rId21"/>
    <p:sldId id="294" r:id="rId22"/>
    <p:sldId id="295" r:id="rId23"/>
    <p:sldId id="297" r:id="rId24"/>
    <p:sldId id="296"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275" r:id="rId40"/>
  </p:sldIdLst>
  <p:sldSz cx="13004800" cy="9753600"/>
  <p:notesSz cx="6858000" cy="9144000"/>
  <p:defaultTextStyle>
    <a:defPPr>
      <a:defRPr lang="pt-BR"/>
    </a:defPPr>
    <a:lvl1pPr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1pPr>
    <a:lvl2pPr indent="2286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2pPr>
    <a:lvl3pPr indent="4572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3pPr>
    <a:lvl4pPr indent="6858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4pPr>
    <a:lvl5pPr indent="9144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5pPr>
    <a:lvl6pPr marL="2286000" algn="l" defTabSz="914400" rtl="0" eaLnBrk="1" latinLnBrk="0" hangingPunct="1">
      <a:defRPr sz="3400" kern="1200">
        <a:solidFill>
          <a:srgbClr val="000000"/>
        </a:solidFill>
        <a:latin typeface="Helvetica Light" charset="0"/>
        <a:ea typeface="+mn-ea"/>
        <a:cs typeface="+mn-cs"/>
        <a:sym typeface="Helvetica Light" charset="0"/>
      </a:defRPr>
    </a:lvl6pPr>
    <a:lvl7pPr marL="2743200" algn="l" defTabSz="914400" rtl="0" eaLnBrk="1" latinLnBrk="0" hangingPunct="1">
      <a:defRPr sz="3400" kern="1200">
        <a:solidFill>
          <a:srgbClr val="000000"/>
        </a:solidFill>
        <a:latin typeface="Helvetica Light" charset="0"/>
        <a:ea typeface="+mn-ea"/>
        <a:cs typeface="+mn-cs"/>
        <a:sym typeface="Helvetica Light" charset="0"/>
      </a:defRPr>
    </a:lvl7pPr>
    <a:lvl8pPr marL="3200400" algn="l" defTabSz="914400" rtl="0" eaLnBrk="1" latinLnBrk="0" hangingPunct="1">
      <a:defRPr sz="3400" kern="1200">
        <a:solidFill>
          <a:srgbClr val="000000"/>
        </a:solidFill>
        <a:latin typeface="Helvetica Light" charset="0"/>
        <a:ea typeface="+mn-ea"/>
        <a:cs typeface="+mn-cs"/>
        <a:sym typeface="Helvetica Light" charset="0"/>
      </a:defRPr>
    </a:lvl8pPr>
    <a:lvl9pPr marL="3657600" algn="l" defTabSz="914400" rtl="0" eaLnBrk="1" latinLnBrk="0" hangingPunct="1">
      <a:defRPr sz="3400" kern="1200">
        <a:solidFill>
          <a:srgbClr val="000000"/>
        </a:solidFill>
        <a:latin typeface="Helvetica Light" charset="0"/>
        <a:ea typeface="+mn-ea"/>
        <a:cs typeface="+mn-cs"/>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C81243-1BA7-4764-B92B-312588FAE89E}" v="57" dt="2023-11-07T23:42:24.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764" y="96"/>
      </p:cViewPr>
      <p:guideLst>
        <p:guide orient="horz" pos="3072"/>
        <p:guide pos="409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OR PEREIRA DOS SANTOS" userId="2ba31ab3-4af6-46f7-a76b-d6cc5b428f6b" providerId="ADAL" clId="{4AAF0E6F-8774-48B5-9B5F-5CE2B13CA8C3}"/>
    <pc:docChg chg="undo custSel addSld delSld modSld sldOrd">
      <pc:chgData name="IGOR PEREIRA DOS SANTOS" userId="2ba31ab3-4af6-46f7-a76b-d6cc5b428f6b" providerId="ADAL" clId="{4AAF0E6F-8774-48B5-9B5F-5CE2B13CA8C3}" dt="2023-10-23T23:55:24.635" v="9563" actId="20577"/>
      <pc:docMkLst>
        <pc:docMk/>
      </pc:docMkLst>
      <pc:sldChg chg="modSp mod">
        <pc:chgData name="IGOR PEREIRA DOS SANTOS" userId="2ba31ab3-4af6-46f7-a76b-d6cc5b428f6b" providerId="ADAL" clId="{4AAF0E6F-8774-48B5-9B5F-5CE2B13CA8C3}" dt="2023-10-19T21:55:40.519" v="12" actId="20577"/>
        <pc:sldMkLst>
          <pc:docMk/>
          <pc:sldMk cId="0" sldId="258"/>
        </pc:sldMkLst>
        <pc:spChg chg="mod">
          <ac:chgData name="IGOR PEREIRA DOS SANTOS" userId="2ba31ab3-4af6-46f7-a76b-d6cc5b428f6b" providerId="ADAL" clId="{4AAF0E6F-8774-48B5-9B5F-5CE2B13CA8C3}" dt="2023-10-19T21:55:40.519" v="12" actId="20577"/>
          <ac:spMkLst>
            <pc:docMk/>
            <pc:sldMk cId="0" sldId="258"/>
            <ac:spMk id="5124" creationId="{81DC61E1-40BE-E43D-887C-24447212EA9C}"/>
          </ac:spMkLst>
        </pc:spChg>
      </pc:sldChg>
      <pc:sldChg chg="modSp mod">
        <pc:chgData name="IGOR PEREIRA DOS SANTOS" userId="2ba31ab3-4af6-46f7-a76b-d6cc5b428f6b" providerId="ADAL" clId="{4AAF0E6F-8774-48B5-9B5F-5CE2B13CA8C3}" dt="2023-10-23T23:18:47.916" v="4573" actId="1076"/>
        <pc:sldMkLst>
          <pc:docMk/>
          <pc:sldMk cId="0" sldId="260"/>
        </pc:sldMkLst>
        <pc:spChg chg="mod">
          <ac:chgData name="IGOR PEREIRA DOS SANTOS" userId="2ba31ab3-4af6-46f7-a76b-d6cc5b428f6b" providerId="ADAL" clId="{4AAF0E6F-8774-48B5-9B5F-5CE2B13CA8C3}" dt="2023-10-23T23:18:47.916" v="4573" actId="1076"/>
          <ac:spMkLst>
            <pc:docMk/>
            <pc:sldMk cId="0" sldId="260"/>
            <ac:spMk id="7173" creationId="{27305109-3859-42A2-87E1-F5A3FF7FF357}"/>
          </ac:spMkLst>
        </pc:spChg>
      </pc:sldChg>
      <pc:sldChg chg="del">
        <pc:chgData name="IGOR PEREIRA DOS SANTOS" userId="2ba31ab3-4af6-46f7-a76b-d6cc5b428f6b" providerId="ADAL" clId="{4AAF0E6F-8774-48B5-9B5F-5CE2B13CA8C3}" dt="2023-10-19T21:55:42.800" v="13" actId="47"/>
        <pc:sldMkLst>
          <pc:docMk/>
          <pc:sldMk cId="1561958831" sldId="276"/>
        </pc:sldMkLst>
      </pc:sldChg>
      <pc:sldChg chg="modSp add mod">
        <pc:chgData name="IGOR PEREIRA DOS SANTOS" userId="2ba31ab3-4af6-46f7-a76b-d6cc5b428f6b" providerId="ADAL" clId="{4AAF0E6F-8774-48B5-9B5F-5CE2B13CA8C3}" dt="2023-10-19T21:59:24.806" v="520" actId="1076"/>
        <pc:sldMkLst>
          <pc:docMk/>
          <pc:sldMk cId="1974454592" sldId="276"/>
        </pc:sldMkLst>
        <pc:spChg chg="mod">
          <ac:chgData name="IGOR PEREIRA DOS SANTOS" userId="2ba31ab3-4af6-46f7-a76b-d6cc5b428f6b" providerId="ADAL" clId="{4AAF0E6F-8774-48B5-9B5F-5CE2B13CA8C3}" dt="2023-10-19T21:59:24.806" v="520" actId="1076"/>
          <ac:spMkLst>
            <pc:docMk/>
            <pc:sldMk cId="1974454592" sldId="276"/>
            <ac:spMk id="7173" creationId="{27305109-3859-42A2-87E1-F5A3FF7FF357}"/>
          </ac:spMkLst>
        </pc:spChg>
      </pc:sldChg>
      <pc:sldChg chg="del">
        <pc:chgData name="IGOR PEREIRA DOS SANTOS" userId="2ba31ab3-4af6-46f7-a76b-d6cc5b428f6b" providerId="ADAL" clId="{4AAF0E6F-8774-48B5-9B5F-5CE2B13CA8C3}" dt="2023-10-19T21:55:43.194" v="14" actId="47"/>
        <pc:sldMkLst>
          <pc:docMk/>
          <pc:sldMk cId="1911093750" sldId="277"/>
        </pc:sldMkLst>
      </pc:sldChg>
      <pc:sldChg chg="modSp add mod">
        <pc:chgData name="IGOR PEREIRA DOS SANTOS" userId="2ba31ab3-4af6-46f7-a76b-d6cc5b428f6b" providerId="ADAL" clId="{4AAF0E6F-8774-48B5-9B5F-5CE2B13CA8C3}" dt="2023-10-19T22:03:42.413" v="758" actId="20577"/>
        <pc:sldMkLst>
          <pc:docMk/>
          <pc:sldMk cId="2518991694" sldId="277"/>
        </pc:sldMkLst>
        <pc:spChg chg="mod">
          <ac:chgData name="IGOR PEREIRA DOS SANTOS" userId="2ba31ab3-4af6-46f7-a76b-d6cc5b428f6b" providerId="ADAL" clId="{4AAF0E6F-8774-48B5-9B5F-5CE2B13CA8C3}" dt="2023-10-19T22:03:42.413" v="758" actId="20577"/>
          <ac:spMkLst>
            <pc:docMk/>
            <pc:sldMk cId="2518991694" sldId="277"/>
            <ac:spMk id="7173" creationId="{27305109-3859-42A2-87E1-F5A3FF7FF357}"/>
          </ac:spMkLst>
        </pc:spChg>
      </pc:sldChg>
      <pc:sldChg chg="addSp modSp add mod">
        <pc:chgData name="IGOR PEREIRA DOS SANTOS" userId="2ba31ab3-4af6-46f7-a76b-d6cc5b428f6b" providerId="ADAL" clId="{4AAF0E6F-8774-48B5-9B5F-5CE2B13CA8C3}" dt="2023-10-19T22:04:47.532" v="823" actId="1076"/>
        <pc:sldMkLst>
          <pc:docMk/>
          <pc:sldMk cId="3133039173" sldId="278"/>
        </pc:sldMkLst>
        <pc:spChg chg="mod">
          <ac:chgData name="IGOR PEREIRA DOS SANTOS" userId="2ba31ab3-4af6-46f7-a76b-d6cc5b428f6b" providerId="ADAL" clId="{4AAF0E6F-8774-48B5-9B5F-5CE2B13CA8C3}" dt="2023-10-19T22:04:45.003" v="822" actId="1076"/>
          <ac:spMkLst>
            <pc:docMk/>
            <pc:sldMk cId="3133039173" sldId="278"/>
            <ac:spMk id="7173" creationId="{27305109-3859-42A2-87E1-F5A3FF7FF357}"/>
          </ac:spMkLst>
        </pc:spChg>
        <pc:picChg chg="add mod">
          <ac:chgData name="IGOR PEREIRA DOS SANTOS" userId="2ba31ab3-4af6-46f7-a76b-d6cc5b428f6b" providerId="ADAL" clId="{4AAF0E6F-8774-48B5-9B5F-5CE2B13CA8C3}" dt="2023-10-19T22:04:47.532" v="823" actId="1076"/>
          <ac:picMkLst>
            <pc:docMk/>
            <pc:sldMk cId="3133039173" sldId="278"/>
            <ac:picMk id="3" creationId="{F362E95E-916A-572E-3A79-733827EBEDA2}"/>
          </ac:picMkLst>
        </pc:picChg>
      </pc:sldChg>
      <pc:sldChg chg="del">
        <pc:chgData name="IGOR PEREIRA DOS SANTOS" userId="2ba31ab3-4af6-46f7-a76b-d6cc5b428f6b" providerId="ADAL" clId="{4AAF0E6F-8774-48B5-9B5F-5CE2B13CA8C3}" dt="2023-10-19T21:55:43.364" v="15" actId="47"/>
        <pc:sldMkLst>
          <pc:docMk/>
          <pc:sldMk cId="3658444432" sldId="278"/>
        </pc:sldMkLst>
      </pc:sldChg>
      <pc:sldChg chg="del">
        <pc:chgData name="IGOR PEREIRA DOS SANTOS" userId="2ba31ab3-4af6-46f7-a76b-d6cc5b428f6b" providerId="ADAL" clId="{4AAF0E6F-8774-48B5-9B5F-5CE2B13CA8C3}" dt="2023-10-19T21:55:43.530" v="16" actId="47"/>
        <pc:sldMkLst>
          <pc:docMk/>
          <pc:sldMk cId="148595009" sldId="279"/>
        </pc:sldMkLst>
      </pc:sldChg>
      <pc:sldChg chg="delSp modSp add mod">
        <pc:chgData name="IGOR PEREIRA DOS SANTOS" userId="2ba31ab3-4af6-46f7-a76b-d6cc5b428f6b" providerId="ADAL" clId="{4AAF0E6F-8774-48B5-9B5F-5CE2B13CA8C3}" dt="2023-10-19T22:09:35.707" v="1231" actId="1076"/>
        <pc:sldMkLst>
          <pc:docMk/>
          <pc:sldMk cId="402260972" sldId="279"/>
        </pc:sldMkLst>
        <pc:spChg chg="mod">
          <ac:chgData name="IGOR PEREIRA DOS SANTOS" userId="2ba31ab3-4af6-46f7-a76b-d6cc5b428f6b" providerId="ADAL" clId="{4AAF0E6F-8774-48B5-9B5F-5CE2B13CA8C3}" dt="2023-10-19T22:09:35.707" v="1231" actId="1076"/>
          <ac:spMkLst>
            <pc:docMk/>
            <pc:sldMk cId="402260972" sldId="279"/>
            <ac:spMk id="7173" creationId="{27305109-3859-42A2-87E1-F5A3FF7FF357}"/>
          </ac:spMkLst>
        </pc:spChg>
        <pc:picChg chg="del">
          <ac:chgData name="IGOR PEREIRA DOS SANTOS" userId="2ba31ab3-4af6-46f7-a76b-d6cc5b428f6b" providerId="ADAL" clId="{4AAF0E6F-8774-48B5-9B5F-5CE2B13CA8C3}" dt="2023-10-19T22:08:00.533" v="825" actId="478"/>
          <ac:picMkLst>
            <pc:docMk/>
            <pc:sldMk cId="402260972" sldId="279"/>
            <ac:picMk id="3" creationId="{F362E95E-916A-572E-3A79-733827EBEDA2}"/>
          </ac:picMkLst>
        </pc:picChg>
      </pc:sldChg>
      <pc:sldChg chg="modSp add mod">
        <pc:chgData name="IGOR PEREIRA DOS SANTOS" userId="2ba31ab3-4af6-46f7-a76b-d6cc5b428f6b" providerId="ADAL" clId="{4AAF0E6F-8774-48B5-9B5F-5CE2B13CA8C3}" dt="2023-10-19T22:34:29.719" v="1468" actId="1076"/>
        <pc:sldMkLst>
          <pc:docMk/>
          <pc:sldMk cId="2139334842" sldId="280"/>
        </pc:sldMkLst>
        <pc:spChg chg="mod">
          <ac:chgData name="IGOR PEREIRA DOS SANTOS" userId="2ba31ab3-4af6-46f7-a76b-d6cc5b428f6b" providerId="ADAL" clId="{4AAF0E6F-8774-48B5-9B5F-5CE2B13CA8C3}" dt="2023-10-19T22:34:29.719" v="1468" actId="1076"/>
          <ac:spMkLst>
            <pc:docMk/>
            <pc:sldMk cId="2139334842" sldId="280"/>
            <ac:spMk id="7173" creationId="{27305109-3859-42A2-87E1-F5A3FF7FF357}"/>
          </ac:spMkLst>
        </pc:spChg>
      </pc:sldChg>
      <pc:sldChg chg="del">
        <pc:chgData name="IGOR PEREIRA DOS SANTOS" userId="2ba31ab3-4af6-46f7-a76b-d6cc5b428f6b" providerId="ADAL" clId="{4AAF0E6F-8774-48B5-9B5F-5CE2B13CA8C3}" dt="2023-10-19T21:55:43.698" v="17" actId="47"/>
        <pc:sldMkLst>
          <pc:docMk/>
          <pc:sldMk cId="2434690707" sldId="280"/>
        </pc:sldMkLst>
      </pc:sldChg>
      <pc:sldChg chg="del">
        <pc:chgData name="IGOR PEREIRA DOS SANTOS" userId="2ba31ab3-4af6-46f7-a76b-d6cc5b428f6b" providerId="ADAL" clId="{4AAF0E6F-8774-48B5-9B5F-5CE2B13CA8C3}" dt="2023-10-19T21:55:43.865" v="18" actId="47"/>
        <pc:sldMkLst>
          <pc:docMk/>
          <pc:sldMk cId="1169048272" sldId="281"/>
        </pc:sldMkLst>
      </pc:sldChg>
      <pc:sldChg chg="modSp add mod">
        <pc:chgData name="IGOR PEREIRA DOS SANTOS" userId="2ba31ab3-4af6-46f7-a76b-d6cc5b428f6b" providerId="ADAL" clId="{4AAF0E6F-8774-48B5-9B5F-5CE2B13CA8C3}" dt="2023-10-19T22:36:09.855" v="1854" actId="1076"/>
        <pc:sldMkLst>
          <pc:docMk/>
          <pc:sldMk cId="2100672818" sldId="281"/>
        </pc:sldMkLst>
        <pc:spChg chg="mod">
          <ac:chgData name="IGOR PEREIRA DOS SANTOS" userId="2ba31ab3-4af6-46f7-a76b-d6cc5b428f6b" providerId="ADAL" clId="{4AAF0E6F-8774-48B5-9B5F-5CE2B13CA8C3}" dt="2023-10-19T22:36:09.855" v="1854" actId="1076"/>
          <ac:spMkLst>
            <pc:docMk/>
            <pc:sldMk cId="2100672818" sldId="281"/>
            <ac:spMk id="7173" creationId="{27305109-3859-42A2-87E1-F5A3FF7FF357}"/>
          </ac:spMkLst>
        </pc:spChg>
      </pc:sldChg>
      <pc:sldChg chg="modSp add mod">
        <pc:chgData name="IGOR PEREIRA DOS SANTOS" userId="2ba31ab3-4af6-46f7-a76b-d6cc5b428f6b" providerId="ADAL" clId="{4AAF0E6F-8774-48B5-9B5F-5CE2B13CA8C3}" dt="2023-10-19T22:39:06.822" v="2596" actId="1076"/>
        <pc:sldMkLst>
          <pc:docMk/>
          <pc:sldMk cId="965795544" sldId="282"/>
        </pc:sldMkLst>
        <pc:spChg chg="mod">
          <ac:chgData name="IGOR PEREIRA DOS SANTOS" userId="2ba31ab3-4af6-46f7-a76b-d6cc5b428f6b" providerId="ADAL" clId="{4AAF0E6F-8774-48B5-9B5F-5CE2B13CA8C3}" dt="2023-10-19T22:39:06.822" v="2596" actId="1076"/>
          <ac:spMkLst>
            <pc:docMk/>
            <pc:sldMk cId="965795544" sldId="282"/>
            <ac:spMk id="7173" creationId="{27305109-3859-42A2-87E1-F5A3FF7FF357}"/>
          </ac:spMkLst>
        </pc:spChg>
      </pc:sldChg>
      <pc:sldChg chg="del">
        <pc:chgData name="IGOR PEREIRA DOS SANTOS" userId="2ba31ab3-4af6-46f7-a76b-d6cc5b428f6b" providerId="ADAL" clId="{4AAF0E6F-8774-48B5-9B5F-5CE2B13CA8C3}" dt="2023-10-19T21:55:44.042" v="19" actId="47"/>
        <pc:sldMkLst>
          <pc:docMk/>
          <pc:sldMk cId="3786891955" sldId="282"/>
        </pc:sldMkLst>
      </pc:sldChg>
      <pc:sldChg chg="addSp modSp add mod">
        <pc:chgData name="IGOR PEREIRA DOS SANTOS" userId="2ba31ab3-4af6-46f7-a76b-d6cc5b428f6b" providerId="ADAL" clId="{4AAF0E6F-8774-48B5-9B5F-5CE2B13CA8C3}" dt="2023-10-19T22:39:50.782" v="2601" actId="1076"/>
        <pc:sldMkLst>
          <pc:docMk/>
          <pc:sldMk cId="1449227916" sldId="283"/>
        </pc:sldMkLst>
        <pc:spChg chg="mod">
          <ac:chgData name="IGOR PEREIRA DOS SANTOS" userId="2ba31ab3-4af6-46f7-a76b-d6cc5b428f6b" providerId="ADAL" clId="{4AAF0E6F-8774-48B5-9B5F-5CE2B13CA8C3}" dt="2023-10-19T22:39:47.910" v="2599" actId="1076"/>
          <ac:spMkLst>
            <pc:docMk/>
            <pc:sldMk cId="1449227916" sldId="283"/>
            <ac:spMk id="7173" creationId="{27305109-3859-42A2-87E1-F5A3FF7FF357}"/>
          </ac:spMkLst>
        </pc:spChg>
        <pc:picChg chg="add mod">
          <ac:chgData name="IGOR PEREIRA DOS SANTOS" userId="2ba31ab3-4af6-46f7-a76b-d6cc5b428f6b" providerId="ADAL" clId="{4AAF0E6F-8774-48B5-9B5F-5CE2B13CA8C3}" dt="2023-10-19T22:39:50.782" v="2601" actId="1076"/>
          <ac:picMkLst>
            <pc:docMk/>
            <pc:sldMk cId="1449227916" sldId="283"/>
            <ac:picMk id="3" creationId="{7C0E9E65-4742-9D6A-58FA-2835D8F425AF}"/>
          </ac:picMkLst>
        </pc:picChg>
      </pc:sldChg>
      <pc:sldChg chg="del">
        <pc:chgData name="IGOR PEREIRA DOS SANTOS" userId="2ba31ab3-4af6-46f7-a76b-d6cc5b428f6b" providerId="ADAL" clId="{4AAF0E6F-8774-48B5-9B5F-5CE2B13CA8C3}" dt="2023-10-19T21:55:44.216" v="20" actId="47"/>
        <pc:sldMkLst>
          <pc:docMk/>
          <pc:sldMk cId="3572956712" sldId="283"/>
        </pc:sldMkLst>
      </pc:sldChg>
      <pc:sldChg chg="modSp add mod ord">
        <pc:chgData name="IGOR PEREIRA DOS SANTOS" userId="2ba31ab3-4af6-46f7-a76b-d6cc5b428f6b" providerId="ADAL" clId="{4AAF0E6F-8774-48B5-9B5F-5CE2B13CA8C3}" dt="2023-10-19T22:43:40.893" v="2950" actId="1076"/>
        <pc:sldMkLst>
          <pc:docMk/>
          <pc:sldMk cId="1248238929" sldId="284"/>
        </pc:sldMkLst>
        <pc:spChg chg="mod">
          <ac:chgData name="IGOR PEREIRA DOS SANTOS" userId="2ba31ab3-4af6-46f7-a76b-d6cc5b428f6b" providerId="ADAL" clId="{4AAF0E6F-8774-48B5-9B5F-5CE2B13CA8C3}" dt="2023-10-19T22:43:40.893" v="2950" actId="1076"/>
          <ac:spMkLst>
            <pc:docMk/>
            <pc:sldMk cId="1248238929" sldId="284"/>
            <ac:spMk id="7173" creationId="{27305109-3859-42A2-87E1-F5A3FF7FF357}"/>
          </ac:spMkLst>
        </pc:spChg>
      </pc:sldChg>
      <pc:sldChg chg="del">
        <pc:chgData name="IGOR PEREIRA DOS SANTOS" userId="2ba31ab3-4af6-46f7-a76b-d6cc5b428f6b" providerId="ADAL" clId="{4AAF0E6F-8774-48B5-9B5F-5CE2B13CA8C3}" dt="2023-10-19T21:55:44.404" v="21" actId="47"/>
        <pc:sldMkLst>
          <pc:docMk/>
          <pc:sldMk cId="1953131496" sldId="284"/>
        </pc:sldMkLst>
      </pc:sldChg>
      <pc:sldChg chg="addSp delSp modSp add mod">
        <pc:chgData name="IGOR PEREIRA DOS SANTOS" userId="2ba31ab3-4af6-46f7-a76b-d6cc5b428f6b" providerId="ADAL" clId="{4AAF0E6F-8774-48B5-9B5F-5CE2B13CA8C3}" dt="2023-10-19T22:48:04.782" v="2959" actId="1076"/>
        <pc:sldMkLst>
          <pc:docMk/>
          <pc:sldMk cId="915315271" sldId="285"/>
        </pc:sldMkLst>
        <pc:spChg chg="mod">
          <ac:chgData name="IGOR PEREIRA DOS SANTOS" userId="2ba31ab3-4af6-46f7-a76b-d6cc5b428f6b" providerId="ADAL" clId="{4AAF0E6F-8774-48B5-9B5F-5CE2B13CA8C3}" dt="2023-10-19T22:48:01.653" v="2957" actId="1076"/>
          <ac:spMkLst>
            <pc:docMk/>
            <pc:sldMk cId="915315271" sldId="285"/>
            <ac:spMk id="7173" creationId="{27305109-3859-42A2-87E1-F5A3FF7FF357}"/>
          </ac:spMkLst>
        </pc:spChg>
        <pc:picChg chg="add del">
          <ac:chgData name="IGOR PEREIRA DOS SANTOS" userId="2ba31ab3-4af6-46f7-a76b-d6cc5b428f6b" providerId="ADAL" clId="{4AAF0E6F-8774-48B5-9B5F-5CE2B13CA8C3}" dt="2023-10-19T22:47:57.225" v="2955" actId="22"/>
          <ac:picMkLst>
            <pc:docMk/>
            <pc:sldMk cId="915315271" sldId="285"/>
            <ac:picMk id="3" creationId="{A1AB1AAF-5DDA-3936-4317-F5851594625E}"/>
          </ac:picMkLst>
        </pc:picChg>
        <pc:picChg chg="add mod">
          <ac:chgData name="IGOR PEREIRA DOS SANTOS" userId="2ba31ab3-4af6-46f7-a76b-d6cc5b428f6b" providerId="ADAL" clId="{4AAF0E6F-8774-48B5-9B5F-5CE2B13CA8C3}" dt="2023-10-19T22:48:04.782" v="2959" actId="1076"/>
          <ac:picMkLst>
            <pc:docMk/>
            <pc:sldMk cId="915315271" sldId="285"/>
            <ac:picMk id="5" creationId="{C95EE340-FC46-D535-8614-10697CA42B12}"/>
          </ac:picMkLst>
        </pc:picChg>
      </pc:sldChg>
      <pc:sldChg chg="modSp add mod ord">
        <pc:chgData name="IGOR PEREIRA DOS SANTOS" userId="2ba31ab3-4af6-46f7-a76b-d6cc5b428f6b" providerId="ADAL" clId="{4AAF0E6F-8774-48B5-9B5F-5CE2B13CA8C3}" dt="2023-10-19T22:55:37.884" v="3644" actId="1076"/>
        <pc:sldMkLst>
          <pc:docMk/>
          <pc:sldMk cId="1545822495" sldId="286"/>
        </pc:sldMkLst>
        <pc:spChg chg="mod">
          <ac:chgData name="IGOR PEREIRA DOS SANTOS" userId="2ba31ab3-4af6-46f7-a76b-d6cc5b428f6b" providerId="ADAL" clId="{4AAF0E6F-8774-48B5-9B5F-5CE2B13CA8C3}" dt="2023-10-19T22:55:37.884" v="3644" actId="1076"/>
          <ac:spMkLst>
            <pc:docMk/>
            <pc:sldMk cId="1545822495" sldId="286"/>
            <ac:spMk id="7173" creationId="{27305109-3859-42A2-87E1-F5A3FF7FF357}"/>
          </ac:spMkLst>
        </pc:spChg>
      </pc:sldChg>
      <pc:sldChg chg="modSp add mod">
        <pc:chgData name="IGOR PEREIRA DOS SANTOS" userId="2ba31ab3-4af6-46f7-a76b-d6cc5b428f6b" providerId="ADAL" clId="{4AAF0E6F-8774-48B5-9B5F-5CE2B13CA8C3}" dt="2023-10-19T22:51:36.877" v="3445" actId="1076"/>
        <pc:sldMkLst>
          <pc:docMk/>
          <pc:sldMk cId="2278212429" sldId="287"/>
        </pc:sldMkLst>
        <pc:spChg chg="mod">
          <ac:chgData name="IGOR PEREIRA DOS SANTOS" userId="2ba31ab3-4af6-46f7-a76b-d6cc5b428f6b" providerId="ADAL" clId="{4AAF0E6F-8774-48B5-9B5F-5CE2B13CA8C3}" dt="2023-10-19T22:51:36.877" v="3445" actId="1076"/>
          <ac:spMkLst>
            <pc:docMk/>
            <pc:sldMk cId="2278212429" sldId="287"/>
            <ac:spMk id="7173" creationId="{27305109-3859-42A2-87E1-F5A3FF7FF357}"/>
          </ac:spMkLst>
        </pc:spChg>
      </pc:sldChg>
      <pc:sldChg chg="addSp modSp add mod">
        <pc:chgData name="IGOR PEREIRA DOS SANTOS" userId="2ba31ab3-4af6-46f7-a76b-d6cc5b428f6b" providerId="ADAL" clId="{4AAF0E6F-8774-48B5-9B5F-5CE2B13CA8C3}" dt="2023-10-19T22:52:40.509" v="3571" actId="1076"/>
        <pc:sldMkLst>
          <pc:docMk/>
          <pc:sldMk cId="1511006891" sldId="288"/>
        </pc:sldMkLst>
        <pc:spChg chg="mod">
          <ac:chgData name="IGOR PEREIRA DOS SANTOS" userId="2ba31ab3-4af6-46f7-a76b-d6cc5b428f6b" providerId="ADAL" clId="{4AAF0E6F-8774-48B5-9B5F-5CE2B13CA8C3}" dt="2023-10-19T22:52:07.333" v="3569" actId="20577"/>
          <ac:spMkLst>
            <pc:docMk/>
            <pc:sldMk cId="1511006891" sldId="288"/>
            <ac:spMk id="7173" creationId="{27305109-3859-42A2-87E1-F5A3FF7FF357}"/>
          </ac:spMkLst>
        </pc:spChg>
        <pc:picChg chg="add mod">
          <ac:chgData name="IGOR PEREIRA DOS SANTOS" userId="2ba31ab3-4af6-46f7-a76b-d6cc5b428f6b" providerId="ADAL" clId="{4AAF0E6F-8774-48B5-9B5F-5CE2B13CA8C3}" dt="2023-10-19T22:52:40.509" v="3571" actId="1076"/>
          <ac:picMkLst>
            <pc:docMk/>
            <pc:sldMk cId="1511006891" sldId="288"/>
            <ac:picMk id="3" creationId="{AE5E6A85-FED2-A608-09B2-46AD8BC3B12D}"/>
          </ac:picMkLst>
        </pc:picChg>
      </pc:sldChg>
      <pc:sldChg chg="addSp delSp modSp add mod">
        <pc:chgData name="IGOR PEREIRA DOS SANTOS" userId="2ba31ab3-4af6-46f7-a76b-d6cc5b428f6b" providerId="ADAL" clId="{4AAF0E6F-8774-48B5-9B5F-5CE2B13CA8C3}" dt="2023-10-19T22:53:09.300" v="3575" actId="1076"/>
        <pc:sldMkLst>
          <pc:docMk/>
          <pc:sldMk cId="3425231716" sldId="289"/>
        </pc:sldMkLst>
        <pc:picChg chg="del">
          <ac:chgData name="IGOR PEREIRA DOS SANTOS" userId="2ba31ab3-4af6-46f7-a76b-d6cc5b428f6b" providerId="ADAL" clId="{4AAF0E6F-8774-48B5-9B5F-5CE2B13CA8C3}" dt="2023-10-19T22:53:01.093" v="3573" actId="478"/>
          <ac:picMkLst>
            <pc:docMk/>
            <pc:sldMk cId="3425231716" sldId="289"/>
            <ac:picMk id="3" creationId="{AE5E6A85-FED2-A608-09B2-46AD8BC3B12D}"/>
          </ac:picMkLst>
        </pc:picChg>
        <pc:picChg chg="add mod">
          <ac:chgData name="IGOR PEREIRA DOS SANTOS" userId="2ba31ab3-4af6-46f7-a76b-d6cc5b428f6b" providerId="ADAL" clId="{4AAF0E6F-8774-48B5-9B5F-5CE2B13CA8C3}" dt="2023-10-19T22:53:09.300" v="3575" actId="1076"/>
          <ac:picMkLst>
            <pc:docMk/>
            <pc:sldMk cId="3425231716" sldId="289"/>
            <ac:picMk id="4" creationId="{CABEBE1A-A4D0-9ABD-B0DE-8E7E3286D86D}"/>
          </ac:picMkLst>
        </pc:picChg>
      </pc:sldChg>
      <pc:sldChg chg="addSp modSp add mod ord">
        <pc:chgData name="IGOR PEREIRA DOS SANTOS" userId="2ba31ab3-4af6-46f7-a76b-d6cc5b428f6b" providerId="ADAL" clId="{4AAF0E6F-8774-48B5-9B5F-5CE2B13CA8C3}" dt="2023-10-23T22:57:34.081" v="3820" actId="1076"/>
        <pc:sldMkLst>
          <pc:docMk/>
          <pc:sldMk cId="876036413" sldId="290"/>
        </pc:sldMkLst>
        <pc:spChg chg="mod">
          <ac:chgData name="IGOR PEREIRA DOS SANTOS" userId="2ba31ab3-4af6-46f7-a76b-d6cc5b428f6b" providerId="ADAL" clId="{4AAF0E6F-8774-48B5-9B5F-5CE2B13CA8C3}" dt="2023-10-23T22:55:17.532" v="3816" actId="1076"/>
          <ac:spMkLst>
            <pc:docMk/>
            <pc:sldMk cId="876036413" sldId="290"/>
            <ac:spMk id="7173" creationId="{27305109-3859-42A2-87E1-F5A3FF7FF357}"/>
          </ac:spMkLst>
        </pc:spChg>
        <pc:picChg chg="add mod">
          <ac:chgData name="IGOR PEREIRA DOS SANTOS" userId="2ba31ab3-4af6-46f7-a76b-d6cc5b428f6b" providerId="ADAL" clId="{4AAF0E6F-8774-48B5-9B5F-5CE2B13CA8C3}" dt="2023-10-23T22:57:34.081" v="3820" actId="1076"/>
          <ac:picMkLst>
            <pc:docMk/>
            <pc:sldMk cId="876036413" sldId="290"/>
            <ac:picMk id="3" creationId="{4D2BD6AB-ED85-23F9-5C57-6E7F77DFC3F1}"/>
          </ac:picMkLst>
        </pc:picChg>
      </pc:sldChg>
      <pc:sldChg chg="addSp delSp modSp add mod">
        <pc:chgData name="IGOR PEREIRA DOS SANTOS" userId="2ba31ab3-4af6-46f7-a76b-d6cc5b428f6b" providerId="ADAL" clId="{4AAF0E6F-8774-48B5-9B5F-5CE2B13CA8C3}" dt="2023-10-23T22:58:06.745" v="3826" actId="1076"/>
        <pc:sldMkLst>
          <pc:docMk/>
          <pc:sldMk cId="337365584" sldId="291"/>
        </pc:sldMkLst>
        <pc:spChg chg="mod">
          <ac:chgData name="IGOR PEREIRA DOS SANTOS" userId="2ba31ab3-4af6-46f7-a76b-d6cc5b428f6b" providerId="ADAL" clId="{4AAF0E6F-8774-48B5-9B5F-5CE2B13CA8C3}" dt="2023-10-23T22:58:03.385" v="3824" actId="1076"/>
          <ac:spMkLst>
            <pc:docMk/>
            <pc:sldMk cId="337365584" sldId="291"/>
            <ac:spMk id="7173" creationId="{27305109-3859-42A2-87E1-F5A3FF7FF357}"/>
          </ac:spMkLst>
        </pc:spChg>
        <pc:picChg chg="del">
          <ac:chgData name="IGOR PEREIRA DOS SANTOS" userId="2ba31ab3-4af6-46f7-a76b-d6cc5b428f6b" providerId="ADAL" clId="{4AAF0E6F-8774-48B5-9B5F-5CE2B13CA8C3}" dt="2023-10-23T22:57:58.442" v="3822" actId="478"/>
          <ac:picMkLst>
            <pc:docMk/>
            <pc:sldMk cId="337365584" sldId="291"/>
            <ac:picMk id="3" creationId="{4D2BD6AB-ED85-23F9-5C57-6E7F77DFC3F1}"/>
          </ac:picMkLst>
        </pc:picChg>
        <pc:picChg chg="add mod">
          <ac:chgData name="IGOR PEREIRA DOS SANTOS" userId="2ba31ab3-4af6-46f7-a76b-d6cc5b428f6b" providerId="ADAL" clId="{4AAF0E6F-8774-48B5-9B5F-5CE2B13CA8C3}" dt="2023-10-23T22:58:06.745" v="3826" actId="1076"/>
          <ac:picMkLst>
            <pc:docMk/>
            <pc:sldMk cId="337365584" sldId="291"/>
            <ac:picMk id="4" creationId="{96382D61-7649-54E8-E33A-CBCC57A427E0}"/>
          </ac:picMkLst>
        </pc:picChg>
      </pc:sldChg>
      <pc:sldChg chg="addSp delSp modSp add mod ord">
        <pc:chgData name="IGOR PEREIRA DOS SANTOS" userId="2ba31ab3-4af6-46f7-a76b-d6cc5b428f6b" providerId="ADAL" clId="{4AAF0E6F-8774-48B5-9B5F-5CE2B13CA8C3}" dt="2023-10-23T23:13:45.060" v="4158" actId="1076"/>
        <pc:sldMkLst>
          <pc:docMk/>
          <pc:sldMk cId="16571497" sldId="292"/>
        </pc:sldMkLst>
        <pc:spChg chg="mod">
          <ac:chgData name="IGOR PEREIRA DOS SANTOS" userId="2ba31ab3-4af6-46f7-a76b-d6cc5b428f6b" providerId="ADAL" clId="{4AAF0E6F-8774-48B5-9B5F-5CE2B13CA8C3}" dt="2023-10-23T23:13:45.060" v="4158" actId="1076"/>
          <ac:spMkLst>
            <pc:docMk/>
            <pc:sldMk cId="16571497" sldId="292"/>
            <ac:spMk id="7173" creationId="{27305109-3859-42A2-87E1-F5A3FF7FF357}"/>
          </ac:spMkLst>
        </pc:spChg>
        <pc:picChg chg="del">
          <ac:chgData name="IGOR PEREIRA DOS SANTOS" userId="2ba31ab3-4af6-46f7-a76b-d6cc5b428f6b" providerId="ADAL" clId="{4AAF0E6F-8774-48B5-9B5F-5CE2B13CA8C3}" dt="2023-10-23T23:11:07.814" v="3830" actId="478"/>
          <ac:picMkLst>
            <pc:docMk/>
            <pc:sldMk cId="16571497" sldId="292"/>
            <ac:picMk id="3" creationId="{4D2BD6AB-ED85-23F9-5C57-6E7F77DFC3F1}"/>
          </ac:picMkLst>
        </pc:picChg>
        <pc:picChg chg="add del">
          <ac:chgData name="IGOR PEREIRA DOS SANTOS" userId="2ba31ab3-4af6-46f7-a76b-d6cc5b428f6b" providerId="ADAL" clId="{4AAF0E6F-8774-48B5-9B5F-5CE2B13CA8C3}" dt="2023-10-23T23:13:26.294" v="4087" actId="478"/>
          <ac:picMkLst>
            <pc:docMk/>
            <pc:sldMk cId="16571497" sldId="292"/>
            <ac:picMk id="4" creationId="{E3AF4762-28F5-CF7B-2E67-CD37AE4FD81C}"/>
          </ac:picMkLst>
        </pc:picChg>
      </pc:sldChg>
      <pc:sldChg chg="modSp add mod">
        <pc:chgData name="IGOR PEREIRA DOS SANTOS" userId="2ba31ab3-4af6-46f7-a76b-d6cc5b428f6b" providerId="ADAL" clId="{4AAF0E6F-8774-48B5-9B5F-5CE2B13CA8C3}" dt="2023-10-23T23:13:56.725" v="4162" actId="1076"/>
        <pc:sldMkLst>
          <pc:docMk/>
          <pc:sldMk cId="1746253578" sldId="293"/>
        </pc:sldMkLst>
        <pc:spChg chg="mod">
          <ac:chgData name="IGOR PEREIRA DOS SANTOS" userId="2ba31ab3-4af6-46f7-a76b-d6cc5b428f6b" providerId="ADAL" clId="{4AAF0E6F-8774-48B5-9B5F-5CE2B13CA8C3}" dt="2023-10-23T23:13:52.637" v="4161" actId="1076"/>
          <ac:spMkLst>
            <pc:docMk/>
            <pc:sldMk cId="1746253578" sldId="293"/>
            <ac:spMk id="7173" creationId="{27305109-3859-42A2-87E1-F5A3FF7FF357}"/>
          </ac:spMkLst>
        </pc:spChg>
        <pc:picChg chg="mod">
          <ac:chgData name="IGOR PEREIRA DOS SANTOS" userId="2ba31ab3-4af6-46f7-a76b-d6cc5b428f6b" providerId="ADAL" clId="{4AAF0E6F-8774-48B5-9B5F-5CE2B13CA8C3}" dt="2023-10-23T23:13:56.725" v="4162" actId="1076"/>
          <ac:picMkLst>
            <pc:docMk/>
            <pc:sldMk cId="1746253578" sldId="293"/>
            <ac:picMk id="4" creationId="{E3AF4762-28F5-CF7B-2E67-CD37AE4FD81C}"/>
          </ac:picMkLst>
        </pc:picChg>
      </pc:sldChg>
      <pc:sldChg chg="modSp add mod ord">
        <pc:chgData name="IGOR PEREIRA DOS SANTOS" userId="2ba31ab3-4af6-46f7-a76b-d6cc5b428f6b" providerId="ADAL" clId="{4AAF0E6F-8774-48B5-9B5F-5CE2B13CA8C3}" dt="2023-10-23T23:18:59.165" v="4594" actId="20577"/>
        <pc:sldMkLst>
          <pc:docMk/>
          <pc:sldMk cId="1282350258" sldId="294"/>
        </pc:sldMkLst>
        <pc:spChg chg="mod">
          <ac:chgData name="IGOR PEREIRA DOS SANTOS" userId="2ba31ab3-4af6-46f7-a76b-d6cc5b428f6b" providerId="ADAL" clId="{4AAF0E6F-8774-48B5-9B5F-5CE2B13CA8C3}" dt="2023-10-23T23:18:59.165" v="4594" actId="20577"/>
          <ac:spMkLst>
            <pc:docMk/>
            <pc:sldMk cId="1282350258" sldId="294"/>
            <ac:spMk id="7173" creationId="{27305109-3859-42A2-87E1-F5A3FF7FF357}"/>
          </ac:spMkLst>
        </pc:spChg>
      </pc:sldChg>
      <pc:sldChg chg="modSp add mod">
        <pc:chgData name="IGOR PEREIRA DOS SANTOS" userId="2ba31ab3-4af6-46f7-a76b-d6cc5b428f6b" providerId="ADAL" clId="{4AAF0E6F-8774-48B5-9B5F-5CE2B13CA8C3}" dt="2023-10-23T23:30:06.410" v="5719" actId="20577"/>
        <pc:sldMkLst>
          <pc:docMk/>
          <pc:sldMk cId="3144910690" sldId="295"/>
        </pc:sldMkLst>
        <pc:spChg chg="mod">
          <ac:chgData name="IGOR PEREIRA DOS SANTOS" userId="2ba31ab3-4af6-46f7-a76b-d6cc5b428f6b" providerId="ADAL" clId="{4AAF0E6F-8774-48B5-9B5F-5CE2B13CA8C3}" dt="2023-10-23T23:30:06.410" v="5719" actId="20577"/>
          <ac:spMkLst>
            <pc:docMk/>
            <pc:sldMk cId="3144910690" sldId="295"/>
            <ac:spMk id="7173" creationId="{27305109-3859-42A2-87E1-F5A3FF7FF357}"/>
          </ac:spMkLst>
        </pc:spChg>
      </pc:sldChg>
      <pc:sldChg chg="modSp add mod">
        <pc:chgData name="IGOR PEREIRA DOS SANTOS" userId="2ba31ab3-4af6-46f7-a76b-d6cc5b428f6b" providerId="ADAL" clId="{4AAF0E6F-8774-48B5-9B5F-5CE2B13CA8C3}" dt="2023-10-23T23:26:42.625" v="5711" actId="313"/>
        <pc:sldMkLst>
          <pc:docMk/>
          <pc:sldMk cId="1150644617" sldId="296"/>
        </pc:sldMkLst>
        <pc:spChg chg="mod">
          <ac:chgData name="IGOR PEREIRA DOS SANTOS" userId="2ba31ab3-4af6-46f7-a76b-d6cc5b428f6b" providerId="ADAL" clId="{4AAF0E6F-8774-48B5-9B5F-5CE2B13CA8C3}" dt="2023-10-23T23:26:42.625" v="5711" actId="313"/>
          <ac:spMkLst>
            <pc:docMk/>
            <pc:sldMk cId="1150644617" sldId="296"/>
            <ac:spMk id="7173" creationId="{27305109-3859-42A2-87E1-F5A3FF7FF357}"/>
          </ac:spMkLst>
        </pc:spChg>
      </pc:sldChg>
      <pc:sldChg chg="addSp modSp add mod">
        <pc:chgData name="IGOR PEREIRA DOS SANTOS" userId="2ba31ab3-4af6-46f7-a76b-d6cc5b428f6b" providerId="ADAL" clId="{4AAF0E6F-8774-48B5-9B5F-5CE2B13CA8C3}" dt="2023-10-23T23:27:22.695" v="5715" actId="22"/>
        <pc:sldMkLst>
          <pc:docMk/>
          <pc:sldMk cId="366532074" sldId="297"/>
        </pc:sldMkLst>
        <pc:spChg chg="mod">
          <ac:chgData name="IGOR PEREIRA DOS SANTOS" userId="2ba31ab3-4af6-46f7-a76b-d6cc5b428f6b" providerId="ADAL" clId="{4AAF0E6F-8774-48B5-9B5F-5CE2B13CA8C3}" dt="2023-10-23T23:27:09.905" v="5714" actId="1076"/>
          <ac:spMkLst>
            <pc:docMk/>
            <pc:sldMk cId="366532074" sldId="297"/>
            <ac:spMk id="7173" creationId="{27305109-3859-42A2-87E1-F5A3FF7FF357}"/>
          </ac:spMkLst>
        </pc:spChg>
        <pc:picChg chg="add">
          <ac:chgData name="IGOR PEREIRA DOS SANTOS" userId="2ba31ab3-4af6-46f7-a76b-d6cc5b428f6b" providerId="ADAL" clId="{4AAF0E6F-8774-48B5-9B5F-5CE2B13CA8C3}" dt="2023-10-23T23:27:22.695" v="5715" actId="22"/>
          <ac:picMkLst>
            <pc:docMk/>
            <pc:sldMk cId="366532074" sldId="297"/>
            <ac:picMk id="3" creationId="{42143466-A0DA-D08F-B986-B111325CC1CC}"/>
          </ac:picMkLst>
        </pc:picChg>
      </pc:sldChg>
      <pc:sldChg chg="delSp modSp add mod ord">
        <pc:chgData name="IGOR PEREIRA DOS SANTOS" userId="2ba31ab3-4af6-46f7-a76b-d6cc5b428f6b" providerId="ADAL" clId="{4AAF0E6F-8774-48B5-9B5F-5CE2B13CA8C3}" dt="2023-10-23T23:35:21.599" v="6024" actId="1076"/>
        <pc:sldMkLst>
          <pc:docMk/>
          <pc:sldMk cId="748220775" sldId="298"/>
        </pc:sldMkLst>
        <pc:spChg chg="mod">
          <ac:chgData name="IGOR PEREIRA DOS SANTOS" userId="2ba31ab3-4af6-46f7-a76b-d6cc5b428f6b" providerId="ADAL" clId="{4AAF0E6F-8774-48B5-9B5F-5CE2B13CA8C3}" dt="2023-10-23T23:35:21.599" v="6024" actId="1076"/>
          <ac:spMkLst>
            <pc:docMk/>
            <pc:sldMk cId="748220775" sldId="298"/>
            <ac:spMk id="7173" creationId="{27305109-3859-42A2-87E1-F5A3FF7FF357}"/>
          </ac:spMkLst>
        </pc:spChg>
        <pc:picChg chg="del">
          <ac:chgData name="IGOR PEREIRA DOS SANTOS" userId="2ba31ab3-4af6-46f7-a76b-d6cc5b428f6b" providerId="ADAL" clId="{4AAF0E6F-8774-48B5-9B5F-5CE2B13CA8C3}" dt="2023-10-23T23:34:08.273" v="5723" actId="478"/>
          <ac:picMkLst>
            <pc:docMk/>
            <pc:sldMk cId="748220775" sldId="298"/>
            <ac:picMk id="3" creationId="{4D2BD6AB-ED85-23F9-5C57-6E7F77DFC3F1}"/>
          </ac:picMkLst>
        </pc:picChg>
      </pc:sldChg>
      <pc:sldChg chg="modSp add mod">
        <pc:chgData name="IGOR PEREIRA DOS SANTOS" userId="2ba31ab3-4af6-46f7-a76b-d6cc5b428f6b" providerId="ADAL" clId="{4AAF0E6F-8774-48B5-9B5F-5CE2B13CA8C3}" dt="2023-10-23T23:37:32.135" v="6480" actId="1076"/>
        <pc:sldMkLst>
          <pc:docMk/>
          <pc:sldMk cId="3962561387" sldId="299"/>
        </pc:sldMkLst>
        <pc:spChg chg="mod">
          <ac:chgData name="IGOR PEREIRA DOS SANTOS" userId="2ba31ab3-4af6-46f7-a76b-d6cc5b428f6b" providerId="ADAL" clId="{4AAF0E6F-8774-48B5-9B5F-5CE2B13CA8C3}" dt="2023-10-23T23:37:32.135" v="6480" actId="1076"/>
          <ac:spMkLst>
            <pc:docMk/>
            <pc:sldMk cId="3962561387" sldId="299"/>
            <ac:spMk id="7173" creationId="{27305109-3859-42A2-87E1-F5A3FF7FF357}"/>
          </ac:spMkLst>
        </pc:spChg>
      </pc:sldChg>
      <pc:sldChg chg="modSp add mod">
        <pc:chgData name="IGOR PEREIRA DOS SANTOS" userId="2ba31ab3-4af6-46f7-a76b-d6cc5b428f6b" providerId="ADAL" clId="{4AAF0E6F-8774-48B5-9B5F-5CE2B13CA8C3}" dt="2023-10-23T23:42:48.750" v="7336" actId="1076"/>
        <pc:sldMkLst>
          <pc:docMk/>
          <pc:sldMk cId="2066922873" sldId="300"/>
        </pc:sldMkLst>
        <pc:spChg chg="mod">
          <ac:chgData name="IGOR PEREIRA DOS SANTOS" userId="2ba31ab3-4af6-46f7-a76b-d6cc5b428f6b" providerId="ADAL" clId="{4AAF0E6F-8774-48B5-9B5F-5CE2B13CA8C3}" dt="2023-10-23T23:42:48.750" v="7336" actId="1076"/>
          <ac:spMkLst>
            <pc:docMk/>
            <pc:sldMk cId="2066922873" sldId="300"/>
            <ac:spMk id="7173" creationId="{27305109-3859-42A2-87E1-F5A3FF7FF357}"/>
          </ac:spMkLst>
        </pc:spChg>
      </pc:sldChg>
      <pc:sldChg chg="modSp add mod">
        <pc:chgData name="IGOR PEREIRA DOS SANTOS" userId="2ba31ab3-4af6-46f7-a76b-d6cc5b428f6b" providerId="ADAL" clId="{4AAF0E6F-8774-48B5-9B5F-5CE2B13CA8C3}" dt="2023-10-23T23:42:16.006" v="7322" actId="1076"/>
        <pc:sldMkLst>
          <pc:docMk/>
          <pc:sldMk cId="2616774401" sldId="301"/>
        </pc:sldMkLst>
        <pc:spChg chg="mod">
          <ac:chgData name="IGOR PEREIRA DOS SANTOS" userId="2ba31ab3-4af6-46f7-a76b-d6cc5b428f6b" providerId="ADAL" clId="{4AAF0E6F-8774-48B5-9B5F-5CE2B13CA8C3}" dt="2023-10-23T23:42:16.006" v="7322" actId="1076"/>
          <ac:spMkLst>
            <pc:docMk/>
            <pc:sldMk cId="2616774401" sldId="301"/>
            <ac:spMk id="7173" creationId="{27305109-3859-42A2-87E1-F5A3FF7FF357}"/>
          </ac:spMkLst>
        </pc:spChg>
      </pc:sldChg>
      <pc:sldChg chg="modSp add mod">
        <pc:chgData name="IGOR PEREIRA DOS SANTOS" userId="2ba31ab3-4af6-46f7-a76b-d6cc5b428f6b" providerId="ADAL" clId="{4AAF0E6F-8774-48B5-9B5F-5CE2B13CA8C3}" dt="2023-10-23T23:44:21.861" v="7515" actId="1076"/>
        <pc:sldMkLst>
          <pc:docMk/>
          <pc:sldMk cId="297187962" sldId="302"/>
        </pc:sldMkLst>
        <pc:spChg chg="mod">
          <ac:chgData name="IGOR PEREIRA DOS SANTOS" userId="2ba31ab3-4af6-46f7-a76b-d6cc5b428f6b" providerId="ADAL" clId="{4AAF0E6F-8774-48B5-9B5F-5CE2B13CA8C3}" dt="2023-10-23T23:44:21.861" v="7515" actId="1076"/>
          <ac:spMkLst>
            <pc:docMk/>
            <pc:sldMk cId="297187962" sldId="302"/>
            <ac:spMk id="7173" creationId="{27305109-3859-42A2-87E1-F5A3FF7FF357}"/>
          </ac:spMkLst>
        </pc:spChg>
      </pc:sldChg>
      <pc:sldChg chg="addSp modSp add mod">
        <pc:chgData name="IGOR PEREIRA DOS SANTOS" userId="2ba31ab3-4af6-46f7-a76b-d6cc5b428f6b" providerId="ADAL" clId="{4AAF0E6F-8774-48B5-9B5F-5CE2B13CA8C3}" dt="2023-10-23T23:47:00.421" v="7945" actId="1076"/>
        <pc:sldMkLst>
          <pc:docMk/>
          <pc:sldMk cId="1653296953" sldId="303"/>
        </pc:sldMkLst>
        <pc:spChg chg="mod">
          <ac:chgData name="IGOR PEREIRA DOS SANTOS" userId="2ba31ab3-4af6-46f7-a76b-d6cc5b428f6b" providerId="ADAL" clId="{4AAF0E6F-8774-48B5-9B5F-5CE2B13CA8C3}" dt="2023-10-23T23:46:25.071" v="7943" actId="20577"/>
          <ac:spMkLst>
            <pc:docMk/>
            <pc:sldMk cId="1653296953" sldId="303"/>
            <ac:spMk id="7173" creationId="{27305109-3859-42A2-87E1-F5A3FF7FF357}"/>
          </ac:spMkLst>
        </pc:spChg>
        <pc:picChg chg="add mod">
          <ac:chgData name="IGOR PEREIRA DOS SANTOS" userId="2ba31ab3-4af6-46f7-a76b-d6cc5b428f6b" providerId="ADAL" clId="{4AAF0E6F-8774-48B5-9B5F-5CE2B13CA8C3}" dt="2023-10-23T23:47:00.421" v="7945" actId="1076"/>
          <ac:picMkLst>
            <pc:docMk/>
            <pc:sldMk cId="1653296953" sldId="303"/>
            <ac:picMk id="3" creationId="{DD730FFA-AADE-C9D8-30D7-1554027AF59E}"/>
          </ac:picMkLst>
        </pc:picChg>
      </pc:sldChg>
      <pc:sldChg chg="delSp modSp add mod">
        <pc:chgData name="IGOR PEREIRA DOS SANTOS" userId="2ba31ab3-4af6-46f7-a76b-d6cc5b428f6b" providerId="ADAL" clId="{4AAF0E6F-8774-48B5-9B5F-5CE2B13CA8C3}" dt="2023-10-23T23:48:23.341" v="8164" actId="20577"/>
        <pc:sldMkLst>
          <pc:docMk/>
          <pc:sldMk cId="221100538" sldId="304"/>
        </pc:sldMkLst>
        <pc:spChg chg="mod">
          <ac:chgData name="IGOR PEREIRA DOS SANTOS" userId="2ba31ab3-4af6-46f7-a76b-d6cc5b428f6b" providerId="ADAL" clId="{4AAF0E6F-8774-48B5-9B5F-5CE2B13CA8C3}" dt="2023-10-23T23:48:23.341" v="8164" actId="20577"/>
          <ac:spMkLst>
            <pc:docMk/>
            <pc:sldMk cId="221100538" sldId="304"/>
            <ac:spMk id="7173" creationId="{27305109-3859-42A2-87E1-F5A3FF7FF357}"/>
          </ac:spMkLst>
        </pc:spChg>
        <pc:picChg chg="del">
          <ac:chgData name="IGOR PEREIRA DOS SANTOS" userId="2ba31ab3-4af6-46f7-a76b-d6cc5b428f6b" providerId="ADAL" clId="{4AAF0E6F-8774-48B5-9B5F-5CE2B13CA8C3}" dt="2023-10-23T23:47:12.822" v="7947" actId="478"/>
          <ac:picMkLst>
            <pc:docMk/>
            <pc:sldMk cId="221100538" sldId="304"/>
            <ac:picMk id="3" creationId="{DD730FFA-AADE-C9D8-30D7-1554027AF59E}"/>
          </ac:picMkLst>
        </pc:picChg>
      </pc:sldChg>
      <pc:sldChg chg="modSp add mod">
        <pc:chgData name="IGOR PEREIRA DOS SANTOS" userId="2ba31ab3-4af6-46f7-a76b-d6cc5b428f6b" providerId="ADAL" clId="{4AAF0E6F-8774-48B5-9B5F-5CE2B13CA8C3}" dt="2023-10-23T23:49:46.796" v="8475" actId="20577"/>
        <pc:sldMkLst>
          <pc:docMk/>
          <pc:sldMk cId="2360534561" sldId="305"/>
        </pc:sldMkLst>
        <pc:spChg chg="mod">
          <ac:chgData name="IGOR PEREIRA DOS SANTOS" userId="2ba31ab3-4af6-46f7-a76b-d6cc5b428f6b" providerId="ADAL" clId="{4AAF0E6F-8774-48B5-9B5F-5CE2B13CA8C3}" dt="2023-10-23T23:49:46.796" v="8475" actId="20577"/>
          <ac:spMkLst>
            <pc:docMk/>
            <pc:sldMk cId="2360534561" sldId="305"/>
            <ac:spMk id="7173" creationId="{27305109-3859-42A2-87E1-F5A3FF7FF357}"/>
          </ac:spMkLst>
        </pc:spChg>
      </pc:sldChg>
      <pc:sldChg chg="modSp add mod">
        <pc:chgData name="IGOR PEREIRA DOS SANTOS" userId="2ba31ab3-4af6-46f7-a76b-d6cc5b428f6b" providerId="ADAL" clId="{4AAF0E6F-8774-48B5-9B5F-5CE2B13CA8C3}" dt="2023-10-23T23:53:00.163" v="9027" actId="1076"/>
        <pc:sldMkLst>
          <pc:docMk/>
          <pc:sldMk cId="851322820" sldId="306"/>
        </pc:sldMkLst>
        <pc:spChg chg="mod">
          <ac:chgData name="IGOR PEREIRA DOS SANTOS" userId="2ba31ab3-4af6-46f7-a76b-d6cc5b428f6b" providerId="ADAL" clId="{4AAF0E6F-8774-48B5-9B5F-5CE2B13CA8C3}" dt="2023-10-23T23:53:00.163" v="9027" actId="1076"/>
          <ac:spMkLst>
            <pc:docMk/>
            <pc:sldMk cId="851322820" sldId="306"/>
            <ac:spMk id="7173" creationId="{27305109-3859-42A2-87E1-F5A3FF7FF357}"/>
          </ac:spMkLst>
        </pc:spChg>
      </pc:sldChg>
      <pc:sldChg chg="modSp add mod">
        <pc:chgData name="IGOR PEREIRA DOS SANTOS" userId="2ba31ab3-4af6-46f7-a76b-d6cc5b428f6b" providerId="ADAL" clId="{4AAF0E6F-8774-48B5-9B5F-5CE2B13CA8C3}" dt="2023-10-23T23:54:27.507" v="9366" actId="1076"/>
        <pc:sldMkLst>
          <pc:docMk/>
          <pc:sldMk cId="1602210618" sldId="307"/>
        </pc:sldMkLst>
        <pc:spChg chg="mod">
          <ac:chgData name="IGOR PEREIRA DOS SANTOS" userId="2ba31ab3-4af6-46f7-a76b-d6cc5b428f6b" providerId="ADAL" clId="{4AAF0E6F-8774-48B5-9B5F-5CE2B13CA8C3}" dt="2023-10-23T23:54:27.507" v="9366" actId="1076"/>
          <ac:spMkLst>
            <pc:docMk/>
            <pc:sldMk cId="1602210618" sldId="307"/>
            <ac:spMk id="7173" creationId="{27305109-3859-42A2-87E1-F5A3FF7FF357}"/>
          </ac:spMkLst>
        </pc:spChg>
      </pc:sldChg>
      <pc:sldChg chg="modSp add mod">
        <pc:chgData name="IGOR PEREIRA DOS SANTOS" userId="2ba31ab3-4af6-46f7-a76b-d6cc5b428f6b" providerId="ADAL" clId="{4AAF0E6F-8774-48B5-9B5F-5CE2B13CA8C3}" dt="2023-10-23T23:55:24.635" v="9563" actId="20577"/>
        <pc:sldMkLst>
          <pc:docMk/>
          <pc:sldMk cId="1575759944" sldId="308"/>
        </pc:sldMkLst>
        <pc:spChg chg="mod">
          <ac:chgData name="IGOR PEREIRA DOS SANTOS" userId="2ba31ab3-4af6-46f7-a76b-d6cc5b428f6b" providerId="ADAL" clId="{4AAF0E6F-8774-48B5-9B5F-5CE2B13CA8C3}" dt="2023-10-23T23:55:24.635" v="9563" actId="20577"/>
          <ac:spMkLst>
            <pc:docMk/>
            <pc:sldMk cId="1575759944" sldId="308"/>
            <ac:spMk id="7173" creationId="{27305109-3859-42A2-87E1-F5A3FF7FF357}"/>
          </ac:spMkLst>
        </pc:spChg>
      </pc:sldChg>
    </pc:docChg>
  </pc:docChgLst>
  <pc:docChgLst>
    <pc:chgData name="IGOR PEREIRA DOS SANTOS" userId="2ba31ab3-4af6-46f7-a76b-d6cc5b428f6b" providerId="ADAL" clId="{EEA01046-F817-492D-A66A-826C4DBCF11B}"/>
    <pc:docChg chg="undo custSel addSld delSld modSld sldOrd">
      <pc:chgData name="IGOR PEREIRA DOS SANTOS" userId="2ba31ab3-4af6-46f7-a76b-d6cc5b428f6b" providerId="ADAL" clId="{EEA01046-F817-492D-A66A-826C4DBCF11B}" dt="2023-10-03T22:57:15.548" v="2568" actId="1076"/>
      <pc:docMkLst>
        <pc:docMk/>
      </pc:docMkLst>
      <pc:sldChg chg="modSp mod">
        <pc:chgData name="IGOR PEREIRA DOS SANTOS" userId="2ba31ab3-4af6-46f7-a76b-d6cc5b428f6b" providerId="ADAL" clId="{EEA01046-F817-492D-A66A-826C4DBCF11B}" dt="2023-10-03T22:11:36.219" v="57" actId="1076"/>
        <pc:sldMkLst>
          <pc:docMk/>
          <pc:sldMk cId="0" sldId="260"/>
        </pc:sldMkLst>
        <pc:spChg chg="mod">
          <ac:chgData name="IGOR PEREIRA DOS SANTOS" userId="2ba31ab3-4af6-46f7-a76b-d6cc5b428f6b" providerId="ADAL" clId="{EEA01046-F817-492D-A66A-826C4DBCF11B}" dt="2023-10-03T22:11:36.219" v="57" actId="1076"/>
          <ac:spMkLst>
            <pc:docMk/>
            <pc:sldMk cId="0" sldId="260"/>
            <ac:spMk id="7173" creationId="{27305109-3859-42A2-87E1-F5A3FF7FF357}"/>
          </ac:spMkLst>
        </pc:spChg>
      </pc:sldChg>
      <pc:sldChg chg="del">
        <pc:chgData name="IGOR PEREIRA DOS SANTOS" userId="2ba31ab3-4af6-46f7-a76b-d6cc5b428f6b" providerId="ADAL" clId="{EEA01046-F817-492D-A66A-826C4DBCF11B}" dt="2023-10-03T22:07:29.096" v="0" actId="47"/>
        <pc:sldMkLst>
          <pc:docMk/>
          <pc:sldMk cId="3297037727" sldId="276"/>
        </pc:sldMkLst>
      </pc:sldChg>
      <pc:sldChg chg="modSp add mod">
        <pc:chgData name="IGOR PEREIRA DOS SANTOS" userId="2ba31ab3-4af6-46f7-a76b-d6cc5b428f6b" providerId="ADAL" clId="{EEA01046-F817-492D-A66A-826C4DBCF11B}" dt="2023-10-03T22:14:06.616" v="477" actId="1076"/>
        <pc:sldMkLst>
          <pc:docMk/>
          <pc:sldMk cId="4177628233" sldId="276"/>
        </pc:sldMkLst>
        <pc:spChg chg="mod">
          <ac:chgData name="IGOR PEREIRA DOS SANTOS" userId="2ba31ab3-4af6-46f7-a76b-d6cc5b428f6b" providerId="ADAL" clId="{EEA01046-F817-492D-A66A-826C4DBCF11B}" dt="2023-10-03T22:14:06.616" v="477" actId="1076"/>
          <ac:spMkLst>
            <pc:docMk/>
            <pc:sldMk cId="4177628233" sldId="276"/>
            <ac:spMk id="7173" creationId="{27305109-3859-42A2-87E1-F5A3FF7FF357}"/>
          </ac:spMkLst>
        </pc:spChg>
      </pc:sldChg>
      <pc:sldChg chg="modSp add mod">
        <pc:chgData name="IGOR PEREIRA DOS SANTOS" userId="2ba31ab3-4af6-46f7-a76b-d6cc5b428f6b" providerId="ADAL" clId="{EEA01046-F817-492D-A66A-826C4DBCF11B}" dt="2023-10-03T22:16:18.383" v="615" actId="1076"/>
        <pc:sldMkLst>
          <pc:docMk/>
          <pc:sldMk cId="3660622524" sldId="277"/>
        </pc:sldMkLst>
        <pc:spChg chg="mod">
          <ac:chgData name="IGOR PEREIRA DOS SANTOS" userId="2ba31ab3-4af6-46f7-a76b-d6cc5b428f6b" providerId="ADAL" clId="{EEA01046-F817-492D-A66A-826C4DBCF11B}" dt="2023-10-03T22:16:18.383" v="615" actId="1076"/>
          <ac:spMkLst>
            <pc:docMk/>
            <pc:sldMk cId="3660622524" sldId="277"/>
            <ac:spMk id="7173" creationId="{27305109-3859-42A2-87E1-F5A3FF7FF357}"/>
          </ac:spMkLst>
        </pc:spChg>
      </pc:sldChg>
      <pc:sldChg chg="del">
        <pc:chgData name="IGOR PEREIRA DOS SANTOS" userId="2ba31ab3-4af6-46f7-a76b-d6cc5b428f6b" providerId="ADAL" clId="{EEA01046-F817-492D-A66A-826C4DBCF11B}" dt="2023-10-03T22:07:29.232" v="1" actId="47"/>
        <pc:sldMkLst>
          <pc:docMk/>
          <pc:sldMk cId="4109129172" sldId="277"/>
        </pc:sldMkLst>
      </pc:sldChg>
      <pc:sldChg chg="addSp modSp add mod">
        <pc:chgData name="IGOR PEREIRA DOS SANTOS" userId="2ba31ab3-4af6-46f7-a76b-d6cc5b428f6b" providerId="ADAL" clId="{EEA01046-F817-492D-A66A-826C4DBCF11B}" dt="2023-10-03T22:16:52.097" v="620" actId="688"/>
        <pc:sldMkLst>
          <pc:docMk/>
          <pc:sldMk cId="1771348877" sldId="278"/>
        </pc:sldMkLst>
        <pc:spChg chg="mod">
          <ac:chgData name="IGOR PEREIRA DOS SANTOS" userId="2ba31ab3-4af6-46f7-a76b-d6cc5b428f6b" providerId="ADAL" clId="{EEA01046-F817-492D-A66A-826C4DBCF11B}" dt="2023-10-03T22:16:39.831" v="618" actId="1076"/>
          <ac:spMkLst>
            <pc:docMk/>
            <pc:sldMk cId="1771348877" sldId="278"/>
            <ac:spMk id="7173" creationId="{27305109-3859-42A2-87E1-F5A3FF7FF357}"/>
          </ac:spMkLst>
        </pc:spChg>
        <pc:picChg chg="add mod">
          <ac:chgData name="IGOR PEREIRA DOS SANTOS" userId="2ba31ab3-4af6-46f7-a76b-d6cc5b428f6b" providerId="ADAL" clId="{EEA01046-F817-492D-A66A-826C4DBCF11B}" dt="2023-10-03T22:16:52.097" v="620" actId="688"/>
          <ac:picMkLst>
            <pc:docMk/>
            <pc:sldMk cId="1771348877" sldId="278"/>
            <ac:picMk id="3" creationId="{96D1879B-6847-0457-3AB7-9495F8FD309B}"/>
          </ac:picMkLst>
        </pc:picChg>
      </pc:sldChg>
      <pc:sldChg chg="del">
        <pc:chgData name="IGOR PEREIRA DOS SANTOS" userId="2ba31ab3-4af6-46f7-a76b-d6cc5b428f6b" providerId="ADAL" clId="{EEA01046-F817-492D-A66A-826C4DBCF11B}" dt="2023-10-03T22:07:29.428" v="2" actId="47"/>
        <pc:sldMkLst>
          <pc:docMk/>
          <pc:sldMk cId="2843056169" sldId="278"/>
        </pc:sldMkLst>
      </pc:sldChg>
      <pc:sldChg chg="del">
        <pc:chgData name="IGOR PEREIRA DOS SANTOS" userId="2ba31ab3-4af6-46f7-a76b-d6cc5b428f6b" providerId="ADAL" clId="{EEA01046-F817-492D-A66A-826C4DBCF11B}" dt="2023-10-03T22:07:29.593" v="3" actId="47"/>
        <pc:sldMkLst>
          <pc:docMk/>
          <pc:sldMk cId="207313971" sldId="279"/>
        </pc:sldMkLst>
      </pc:sldChg>
      <pc:sldChg chg="addSp modSp add mod ord">
        <pc:chgData name="IGOR PEREIRA DOS SANTOS" userId="2ba31ab3-4af6-46f7-a76b-d6cc5b428f6b" providerId="ADAL" clId="{EEA01046-F817-492D-A66A-826C4DBCF11B}" dt="2023-10-03T22:18:57.121" v="781" actId="1076"/>
        <pc:sldMkLst>
          <pc:docMk/>
          <pc:sldMk cId="1967479434" sldId="279"/>
        </pc:sldMkLst>
        <pc:spChg chg="mod">
          <ac:chgData name="IGOR PEREIRA DOS SANTOS" userId="2ba31ab3-4af6-46f7-a76b-d6cc5b428f6b" providerId="ADAL" clId="{EEA01046-F817-492D-A66A-826C4DBCF11B}" dt="2023-10-03T22:18:48.676" v="779" actId="207"/>
          <ac:spMkLst>
            <pc:docMk/>
            <pc:sldMk cId="1967479434" sldId="279"/>
            <ac:spMk id="7173" creationId="{27305109-3859-42A2-87E1-F5A3FF7FF357}"/>
          </ac:spMkLst>
        </pc:spChg>
        <pc:picChg chg="add mod">
          <ac:chgData name="IGOR PEREIRA DOS SANTOS" userId="2ba31ab3-4af6-46f7-a76b-d6cc5b428f6b" providerId="ADAL" clId="{EEA01046-F817-492D-A66A-826C4DBCF11B}" dt="2023-10-03T22:18:57.121" v="781" actId="1076"/>
          <ac:picMkLst>
            <pc:docMk/>
            <pc:sldMk cId="1967479434" sldId="279"/>
            <ac:picMk id="3" creationId="{12940A85-0E36-E9B9-E9BF-0D1D3F61DD47}"/>
          </ac:picMkLst>
        </pc:picChg>
      </pc:sldChg>
      <pc:sldChg chg="modSp add mod">
        <pc:chgData name="IGOR PEREIRA DOS SANTOS" userId="2ba31ab3-4af6-46f7-a76b-d6cc5b428f6b" providerId="ADAL" clId="{EEA01046-F817-492D-A66A-826C4DBCF11B}" dt="2023-10-03T22:41:32.426" v="1222" actId="207"/>
        <pc:sldMkLst>
          <pc:docMk/>
          <pc:sldMk cId="4006506439" sldId="280"/>
        </pc:sldMkLst>
        <pc:spChg chg="mod">
          <ac:chgData name="IGOR PEREIRA DOS SANTOS" userId="2ba31ab3-4af6-46f7-a76b-d6cc5b428f6b" providerId="ADAL" clId="{EEA01046-F817-492D-A66A-826C4DBCF11B}" dt="2023-10-03T22:41:32.426" v="1222" actId="207"/>
          <ac:spMkLst>
            <pc:docMk/>
            <pc:sldMk cId="4006506439" sldId="280"/>
            <ac:spMk id="7173" creationId="{27305109-3859-42A2-87E1-F5A3FF7FF357}"/>
          </ac:spMkLst>
        </pc:spChg>
        <pc:picChg chg="mod">
          <ac:chgData name="IGOR PEREIRA DOS SANTOS" userId="2ba31ab3-4af6-46f7-a76b-d6cc5b428f6b" providerId="ADAL" clId="{EEA01046-F817-492D-A66A-826C4DBCF11B}" dt="2023-10-03T22:41:16.523" v="1219" actId="1076"/>
          <ac:picMkLst>
            <pc:docMk/>
            <pc:sldMk cId="4006506439" sldId="280"/>
            <ac:picMk id="3" creationId="{12940A85-0E36-E9B9-E9BF-0D1D3F61DD47}"/>
          </ac:picMkLst>
        </pc:picChg>
      </pc:sldChg>
      <pc:sldChg chg="del">
        <pc:chgData name="IGOR PEREIRA DOS SANTOS" userId="2ba31ab3-4af6-46f7-a76b-d6cc5b428f6b" providerId="ADAL" clId="{EEA01046-F817-492D-A66A-826C4DBCF11B}" dt="2023-10-03T22:07:29.925" v="5" actId="47"/>
        <pc:sldMkLst>
          <pc:docMk/>
          <pc:sldMk cId="4089445691" sldId="280"/>
        </pc:sldMkLst>
      </pc:sldChg>
      <pc:sldChg chg="delSp modSp add mod">
        <pc:chgData name="IGOR PEREIRA DOS SANTOS" userId="2ba31ab3-4af6-46f7-a76b-d6cc5b428f6b" providerId="ADAL" clId="{EEA01046-F817-492D-A66A-826C4DBCF11B}" dt="2023-10-03T22:42:29.544" v="1388" actId="1076"/>
        <pc:sldMkLst>
          <pc:docMk/>
          <pc:sldMk cId="3150078402" sldId="281"/>
        </pc:sldMkLst>
        <pc:spChg chg="mod">
          <ac:chgData name="IGOR PEREIRA DOS SANTOS" userId="2ba31ab3-4af6-46f7-a76b-d6cc5b428f6b" providerId="ADAL" clId="{EEA01046-F817-492D-A66A-826C4DBCF11B}" dt="2023-10-03T22:42:29.544" v="1388" actId="1076"/>
          <ac:spMkLst>
            <pc:docMk/>
            <pc:sldMk cId="3150078402" sldId="281"/>
            <ac:spMk id="7173" creationId="{27305109-3859-42A2-87E1-F5A3FF7FF357}"/>
          </ac:spMkLst>
        </pc:spChg>
        <pc:picChg chg="del">
          <ac:chgData name="IGOR PEREIRA DOS SANTOS" userId="2ba31ab3-4af6-46f7-a76b-d6cc5b428f6b" providerId="ADAL" clId="{EEA01046-F817-492D-A66A-826C4DBCF11B}" dt="2023-10-03T22:41:41.552" v="1224" actId="478"/>
          <ac:picMkLst>
            <pc:docMk/>
            <pc:sldMk cId="3150078402" sldId="281"/>
            <ac:picMk id="3" creationId="{12940A85-0E36-E9B9-E9BF-0D1D3F61DD47}"/>
          </ac:picMkLst>
        </pc:picChg>
      </pc:sldChg>
      <pc:sldChg chg="del">
        <pc:chgData name="IGOR PEREIRA DOS SANTOS" userId="2ba31ab3-4af6-46f7-a76b-d6cc5b428f6b" providerId="ADAL" clId="{EEA01046-F817-492D-A66A-826C4DBCF11B}" dt="2023-10-03T22:07:30.103" v="6" actId="47"/>
        <pc:sldMkLst>
          <pc:docMk/>
          <pc:sldMk cId="4247747150" sldId="281"/>
        </pc:sldMkLst>
      </pc:sldChg>
      <pc:sldChg chg="addSp modSp add mod">
        <pc:chgData name="IGOR PEREIRA DOS SANTOS" userId="2ba31ab3-4af6-46f7-a76b-d6cc5b428f6b" providerId="ADAL" clId="{EEA01046-F817-492D-A66A-826C4DBCF11B}" dt="2023-10-03T22:47:00.713" v="1393" actId="1076"/>
        <pc:sldMkLst>
          <pc:docMk/>
          <pc:sldMk cId="338764239" sldId="282"/>
        </pc:sldMkLst>
        <pc:spChg chg="mod">
          <ac:chgData name="IGOR PEREIRA DOS SANTOS" userId="2ba31ab3-4af6-46f7-a76b-d6cc5b428f6b" providerId="ADAL" clId="{EEA01046-F817-492D-A66A-826C4DBCF11B}" dt="2023-10-03T22:46:55.207" v="1391" actId="1076"/>
          <ac:spMkLst>
            <pc:docMk/>
            <pc:sldMk cId="338764239" sldId="282"/>
            <ac:spMk id="7173" creationId="{27305109-3859-42A2-87E1-F5A3FF7FF357}"/>
          </ac:spMkLst>
        </pc:spChg>
        <pc:picChg chg="add mod">
          <ac:chgData name="IGOR PEREIRA DOS SANTOS" userId="2ba31ab3-4af6-46f7-a76b-d6cc5b428f6b" providerId="ADAL" clId="{EEA01046-F817-492D-A66A-826C4DBCF11B}" dt="2023-10-03T22:47:00.713" v="1393" actId="1076"/>
          <ac:picMkLst>
            <pc:docMk/>
            <pc:sldMk cId="338764239" sldId="282"/>
            <ac:picMk id="3" creationId="{DCD2B8F9-58B2-D661-7D5A-D218FAF63FE5}"/>
          </ac:picMkLst>
        </pc:picChg>
      </pc:sldChg>
      <pc:sldChg chg="del">
        <pc:chgData name="IGOR PEREIRA DOS SANTOS" userId="2ba31ab3-4af6-46f7-a76b-d6cc5b428f6b" providerId="ADAL" clId="{EEA01046-F817-492D-A66A-826C4DBCF11B}" dt="2023-10-03T22:07:29.744" v="4" actId="47"/>
        <pc:sldMkLst>
          <pc:docMk/>
          <pc:sldMk cId="4262653133" sldId="282"/>
        </pc:sldMkLst>
      </pc:sldChg>
      <pc:sldChg chg="modSp add mod ord">
        <pc:chgData name="IGOR PEREIRA DOS SANTOS" userId="2ba31ab3-4af6-46f7-a76b-d6cc5b428f6b" providerId="ADAL" clId="{EEA01046-F817-492D-A66A-826C4DBCF11B}" dt="2023-10-03T22:50:36.510" v="1710" actId="1076"/>
        <pc:sldMkLst>
          <pc:docMk/>
          <pc:sldMk cId="455436424" sldId="283"/>
        </pc:sldMkLst>
        <pc:spChg chg="mod">
          <ac:chgData name="IGOR PEREIRA DOS SANTOS" userId="2ba31ab3-4af6-46f7-a76b-d6cc5b428f6b" providerId="ADAL" clId="{EEA01046-F817-492D-A66A-826C4DBCF11B}" dt="2023-10-03T22:50:36.510" v="1710" actId="1076"/>
          <ac:spMkLst>
            <pc:docMk/>
            <pc:sldMk cId="455436424" sldId="283"/>
            <ac:spMk id="7173" creationId="{27305109-3859-42A2-87E1-F5A3FF7FF357}"/>
          </ac:spMkLst>
        </pc:spChg>
      </pc:sldChg>
      <pc:sldChg chg="del">
        <pc:chgData name="IGOR PEREIRA DOS SANTOS" userId="2ba31ab3-4af6-46f7-a76b-d6cc5b428f6b" providerId="ADAL" clId="{EEA01046-F817-492D-A66A-826C4DBCF11B}" dt="2023-10-03T22:07:30.271" v="7" actId="47"/>
        <pc:sldMkLst>
          <pc:docMk/>
          <pc:sldMk cId="3650714628" sldId="283"/>
        </pc:sldMkLst>
      </pc:sldChg>
      <pc:sldChg chg="modSp add mod">
        <pc:chgData name="IGOR PEREIRA DOS SANTOS" userId="2ba31ab3-4af6-46f7-a76b-d6cc5b428f6b" providerId="ADAL" clId="{EEA01046-F817-492D-A66A-826C4DBCF11B}" dt="2023-10-03T22:51:31.965" v="1982" actId="1076"/>
        <pc:sldMkLst>
          <pc:docMk/>
          <pc:sldMk cId="439898135" sldId="284"/>
        </pc:sldMkLst>
        <pc:spChg chg="mod">
          <ac:chgData name="IGOR PEREIRA DOS SANTOS" userId="2ba31ab3-4af6-46f7-a76b-d6cc5b428f6b" providerId="ADAL" clId="{EEA01046-F817-492D-A66A-826C4DBCF11B}" dt="2023-10-03T22:51:31.965" v="1982" actId="1076"/>
          <ac:spMkLst>
            <pc:docMk/>
            <pc:sldMk cId="439898135" sldId="284"/>
            <ac:spMk id="7173" creationId="{27305109-3859-42A2-87E1-F5A3FF7FF357}"/>
          </ac:spMkLst>
        </pc:spChg>
      </pc:sldChg>
      <pc:sldChg chg="del">
        <pc:chgData name="IGOR PEREIRA DOS SANTOS" userId="2ba31ab3-4af6-46f7-a76b-d6cc5b428f6b" providerId="ADAL" clId="{EEA01046-F817-492D-A66A-826C4DBCF11B}" dt="2023-10-03T22:07:30.459" v="8" actId="47"/>
        <pc:sldMkLst>
          <pc:docMk/>
          <pc:sldMk cId="3000237576" sldId="284"/>
        </pc:sldMkLst>
      </pc:sldChg>
      <pc:sldChg chg="del">
        <pc:chgData name="IGOR PEREIRA DOS SANTOS" userId="2ba31ab3-4af6-46f7-a76b-d6cc5b428f6b" providerId="ADAL" clId="{EEA01046-F817-492D-A66A-826C4DBCF11B}" dt="2023-10-03T22:07:30.623" v="9" actId="47"/>
        <pc:sldMkLst>
          <pc:docMk/>
          <pc:sldMk cId="968302448" sldId="285"/>
        </pc:sldMkLst>
      </pc:sldChg>
      <pc:sldChg chg="modSp add mod">
        <pc:chgData name="IGOR PEREIRA DOS SANTOS" userId="2ba31ab3-4af6-46f7-a76b-d6cc5b428f6b" providerId="ADAL" clId="{EEA01046-F817-492D-A66A-826C4DBCF11B}" dt="2023-10-03T22:57:15.548" v="2568" actId="1076"/>
        <pc:sldMkLst>
          <pc:docMk/>
          <pc:sldMk cId="3536421562" sldId="285"/>
        </pc:sldMkLst>
        <pc:spChg chg="mod">
          <ac:chgData name="IGOR PEREIRA DOS SANTOS" userId="2ba31ab3-4af6-46f7-a76b-d6cc5b428f6b" providerId="ADAL" clId="{EEA01046-F817-492D-A66A-826C4DBCF11B}" dt="2023-10-03T22:57:15.548" v="2568" actId="1076"/>
          <ac:spMkLst>
            <pc:docMk/>
            <pc:sldMk cId="3536421562" sldId="285"/>
            <ac:spMk id="7173" creationId="{27305109-3859-42A2-87E1-F5A3FF7FF357}"/>
          </ac:spMkLst>
        </pc:spChg>
      </pc:sldChg>
      <pc:sldChg chg="del">
        <pc:chgData name="IGOR PEREIRA DOS SANTOS" userId="2ba31ab3-4af6-46f7-a76b-d6cc5b428f6b" providerId="ADAL" clId="{EEA01046-F817-492D-A66A-826C4DBCF11B}" dt="2023-10-03T22:07:30.773" v="10" actId="47"/>
        <pc:sldMkLst>
          <pc:docMk/>
          <pc:sldMk cId="4153456368" sldId="286"/>
        </pc:sldMkLst>
      </pc:sldChg>
      <pc:sldChg chg="del">
        <pc:chgData name="IGOR PEREIRA DOS SANTOS" userId="2ba31ab3-4af6-46f7-a76b-d6cc5b428f6b" providerId="ADAL" clId="{EEA01046-F817-492D-A66A-826C4DBCF11B}" dt="2023-10-03T22:07:30.954" v="11" actId="47"/>
        <pc:sldMkLst>
          <pc:docMk/>
          <pc:sldMk cId="132007954" sldId="287"/>
        </pc:sldMkLst>
      </pc:sldChg>
      <pc:sldChg chg="del">
        <pc:chgData name="IGOR PEREIRA DOS SANTOS" userId="2ba31ab3-4af6-46f7-a76b-d6cc5b428f6b" providerId="ADAL" clId="{EEA01046-F817-492D-A66A-826C4DBCF11B}" dt="2023-10-03T22:07:31.123" v="12" actId="47"/>
        <pc:sldMkLst>
          <pc:docMk/>
          <pc:sldMk cId="1015978385" sldId="288"/>
        </pc:sldMkLst>
      </pc:sldChg>
      <pc:sldChg chg="del">
        <pc:chgData name="IGOR PEREIRA DOS SANTOS" userId="2ba31ab3-4af6-46f7-a76b-d6cc5b428f6b" providerId="ADAL" clId="{EEA01046-F817-492D-A66A-826C4DBCF11B}" dt="2023-10-03T22:07:31.636" v="15" actId="47"/>
        <pc:sldMkLst>
          <pc:docMk/>
          <pc:sldMk cId="2031138078" sldId="289"/>
        </pc:sldMkLst>
      </pc:sldChg>
      <pc:sldChg chg="del">
        <pc:chgData name="IGOR PEREIRA DOS SANTOS" userId="2ba31ab3-4af6-46f7-a76b-d6cc5b428f6b" providerId="ADAL" clId="{EEA01046-F817-492D-A66A-826C4DBCF11B}" dt="2023-10-03T22:07:31.256" v="13" actId="47"/>
        <pc:sldMkLst>
          <pc:docMk/>
          <pc:sldMk cId="3183444945" sldId="290"/>
        </pc:sldMkLst>
      </pc:sldChg>
      <pc:sldChg chg="del">
        <pc:chgData name="IGOR PEREIRA DOS SANTOS" userId="2ba31ab3-4af6-46f7-a76b-d6cc5b428f6b" providerId="ADAL" clId="{EEA01046-F817-492D-A66A-826C4DBCF11B}" dt="2023-10-03T22:07:31.451" v="14" actId="47"/>
        <pc:sldMkLst>
          <pc:docMk/>
          <pc:sldMk cId="2863966750" sldId="291"/>
        </pc:sldMkLst>
      </pc:sldChg>
      <pc:sldChg chg="del">
        <pc:chgData name="IGOR PEREIRA DOS SANTOS" userId="2ba31ab3-4af6-46f7-a76b-d6cc5b428f6b" providerId="ADAL" clId="{EEA01046-F817-492D-A66A-826C4DBCF11B}" dt="2023-10-03T22:07:31.822" v="16" actId="47"/>
        <pc:sldMkLst>
          <pc:docMk/>
          <pc:sldMk cId="3041263039" sldId="292"/>
        </pc:sldMkLst>
      </pc:sldChg>
      <pc:sldChg chg="del">
        <pc:chgData name="IGOR PEREIRA DOS SANTOS" userId="2ba31ab3-4af6-46f7-a76b-d6cc5b428f6b" providerId="ADAL" clId="{EEA01046-F817-492D-A66A-826C4DBCF11B}" dt="2023-10-03T22:07:31.991" v="17" actId="47"/>
        <pc:sldMkLst>
          <pc:docMk/>
          <pc:sldMk cId="236423333" sldId="293"/>
        </pc:sldMkLst>
      </pc:sldChg>
      <pc:sldChg chg="del">
        <pc:chgData name="IGOR PEREIRA DOS SANTOS" userId="2ba31ab3-4af6-46f7-a76b-d6cc5b428f6b" providerId="ADAL" clId="{EEA01046-F817-492D-A66A-826C4DBCF11B}" dt="2023-10-03T22:07:32.166" v="18" actId="47"/>
        <pc:sldMkLst>
          <pc:docMk/>
          <pc:sldMk cId="1580733282" sldId="294"/>
        </pc:sldMkLst>
      </pc:sldChg>
      <pc:sldChg chg="del">
        <pc:chgData name="IGOR PEREIRA DOS SANTOS" userId="2ba31ab3-4af6-46f7-a76b-d6cc5b428f6b" providerId="ADAL" clId="{EEA01046-F817-492D-A66A-826C4DBCF11B}" dt="2023-10-03T22:07:32.339" v="19" actId="47"/>
        <pc:sldMkLst>
          <pc:docMk/>
          <pc:sldMk cId="1061876045" sldId="295"/>
        </pc:sldMkLst>
      </pc:sldChg>
      <pc:sldChg chg="del">
        <pc:chgData name="IGOR PEREIRA DOS SANTOS" userId="2ba31ab3-4af6-46f7-a76b-d6cc5b428f6b" providerId="ADAL" clId="{EEA01046-F817-492D-A66A-826C4DBCF11B}" dt="2023-10-03T22:07:32.532" v="20" actId="47"/>
        <pc:sldMkLst>
          <pc:docMk/>
          <pc:sldMk cId="3003122258" sldId="296"/>
        </pc:sldMkLst>
      </pc:sldChg>
      <pc:sldChg chg="del">
        <pc:chgData name="IGOR PEREIRA DOS SANTOS" userId="2ba31ab3-4af6-46f7-a76b-d6cc5b428f6b" providerId="ADAL" clId="{EEA01046-F817-492D-A66A-826C4DBCF11B}" dt="2023-10-03T22:07:32.719" v="21" actId="47"/>
        <pc:sldMkLst>
          <pc:docMk/>
          <pc:sldMk cId="2999757663" sldId="297"/>
        </pc:sldMkLst>
      </pc:sldChg>
      <pc:sldChg chg="del">
        <pc:chgData name="IGOR PEREIRA DOS SANTOS" userId="2ba31ab3-4af6-46f7-a76b-d6cc5b428f6b" providerId="ADAL" clId="{EEA01046-F817-492D-A66A-826C4DBCF11B}" dt="2023-10-03T22:07:32.892" v="22" actId="47"/>
        <pc:sldMkLst>
          <pc:docMk/>
          <pc:sldMk cId="1853641003" sldId="298"/>
        </pc:sldMkLst>
      </pc:sldChg>
      <pc:sldChg chg="del">
        <pc:chgData name="IGOR PEREIRA DOS SANTOS" userId="2ba31ab3-4af6-46f7-a76b-d6cc5b428f6b" providerId="ADAL" clId="{EEA01046-F817-492D-A66A-826C4DBCF11B}" dt="2023-10-03T22:07:33.089" v="23" actId="47"/>
        <pc:sldMkLst>
          <pc:docMk/>
          <pc:sldMk cId="3751750963" sldId="299"/>
        </pc:sldMkLst>
      </pc:sldChg>
      <pc:sldChg chg="del">
        <pc:chgData name="IGOR PEREIRA DOS SANTOS" userId="2ba31ab3-4af6-46f7-a76b-d6cc5b428f6b" providerId="ADAL" clId="{EEA01046-F817-492D-A66A-826C4DBCF11B}" dt="2023-10-03T22:07:33.366" v="24" actId="47"/>
        <pc:sldMkLst>
          <pc:docMk/>
          <pc:sldMk cId="75875005" sldId="300"/>
        </pc:sldMkLst>
      </pc:sldChg>
      <pc:sldChg chg="del">
        <pc:chgData name="IGOR PEREIRA DOS SANTOS" userId="2ba31ab3-4af6-46f7-a76b-d6cc5b428f6b" providerId="ADAL" clId="{EEA01046-F817-492D-A66A-826C4DBCF11B}" dt="2023-10-03T22:07:33.439" v="25" actId="47"/>
        <pc:sldMkLst>
          <pc:docMk/>
          <pc:sldMk cId="1991970399" sldId="301"/>
        </pc:sldMkLst>
      </pc:sldChg>
      <pc:sldChg chg="del">
        <pc:chgData name="IGOR PEREIRA DOS SANTOS" userId="2ba31ab3-4af6-46f7-a76b-d6cc5b428f6b" providerId="ADAL" clId="{EEA01046-F817-492D-A66A-826C4DBCF11B}" dt="2023-10-03T22:07:33.952" v="26" actId="47"/>
        <pc:sldMkLst>
          <pc:docMk/>
          <pc:sldMk cId="2684621866" sldId="302"/>
        </pc:sldMkLst>
      </pc:sldChg>
      <pc:sldChg chg="del">
        <pc:chgData name="IGOR PEREIRA DOS SANTOS" userId="2ba31ab3-4af6-46f7-a76b-d6cc5b428f6b" providerId="ADAL" clId="{EEA01046-F817-492D-A66A-826C4DBCF11B}" dt="2023-10-03T22:07:34.181" v="27" actId="47"/>
        <pc:sldMkLst>
          <pc:docMk/>
          <pc:sldMk cId="3620574854" sldId="303"/>
        </pc:sldMkLst>
      </pc:sldChg>
      <pc:sldChg chg="del">
        <pc:chgData name="IGOR PEREIRA DOS SANTOS" userId="2ba31ab3-4af6-46f7-a76b-d6cc5b428f6b" providerId="ADAL" clId="{EEA01046-F817-492D-A66A-826C4DBCF11B}" dt="2023-10-03T22:07:34.607" v="28" actId="47"/>
        <pc:sldMkLst>
          <pc:docMk/>
          <pc:sldMk cId="3353572665" sldId="304"/>
        </pc:sldMkLst>
      </pc:sldChg>
      <pc:sldChg chg="del">
        <pc:chgData name="IGOR PEREIRA DOS SANTOS" userId="2ba31ab3-4af6-46f7-a76b-d6cc5b428f6b" providerId="ADAL" clId="{EEA01046-F817-492D-A66A-826C4DBCF11B}" dt="2023-10-03T22:07:34.913" v="29" actId="47"/>
        <pc:sldMkLst>
          <pc:docMk/>
          <pc:sldMk cId="106040953" sldId="305"/>
        </pc:sldMkLst>
      </pc:sldChg>
      <pc:sldChg chg="del">
        <pc:chgData name="IGOR PEREIRA DOS SANTOS" userId="2ba31ab3-4af6-46f7-a76b-d6cc5b428f6b" providerId="ADAL" clId="{EEA01046-F817-492D-A66A-826C4DBCF11B}" dt="2023-10-03T22:07:35.222" v="30" actId="47"/>
        <pc:sldMkLst>
          <pc:docMk/>
          <pc:sldMk cId="3817957916" sldId="306"/>
        </pc:sldMkLst>
      </pc:sldChg>
      <pc:sldChg chg="del">
        <pc:chgData name="IGOR PEREIRA DOS SANTOS" userId="2ba31ab3-4af6-46f7-a76b-d6cc5b428f6b" providerId="ADAL" clId="{EEA01046-F817-492D-A66A-826C4DBCF11B}" dt="2023-10-03T22:07:35.622" v="31" actId="47"/>
        <pc:sldMkLst>
          <pc:docMk/>
          <pc:sldMk cId="2054771629" sldId="307"/>
        </pc:sldMkLst>
      </pc:sldChg>
      <pc:sldChg chg="del">
        <pc:chgData name="IGOR PEREIRA DOS SANTOS" userId="2ba31ab3-4af6-46f7-a76b-d6cc5b428f6b" providerId="ADAL" clId="{EEA01046-F817-492D-A66A-826C4DBCF11B}" dt="2023-10-03T22:07:35.910" v="32" actId="47"/>
        <pc:sldMkLst>
          <pc:docMk/>
          <pc:sldMk cId="3189040556" sldId="308"/>
        </pc:sldMkLst>
      </pc:sldChg>
      <pc:sldChg chg="del">
        <pc:chgData name="IGOR PEREIRA DOS SANTOS" userId="2ba31ab3-4af6-46f7-a76b-d6cc5b428f6b" providerId="ADAL" clId="{EEA01046-F817-492D-A66A-826C4DBCF11B}" dt="2023-10-03T22:07:36.245" v="33" actId="47"/>
        <pc:sldMkLst>
          <pc:docMk/>
          <pc:sldMk cId="4183933178" sldId="309"/>
        </pc:sldMkLst>
      </pc:sldChg>
      <pc:sldChg chg="del">
        <pc:chgData name="IGOR PEREIRA DOS SANTOS" userId="2ba31ab3-4af6-46f7-a76b-d6cc5b428f6b" providerId="ADAL" clId="{EEA01046-F817-492D-A66A-826C4DBCF11B}" dt="2023-10-03T22:07:36.657" v="34" actId="47"/>
        <pc:sldMkLst>
          <pc:docMk/>
          <pc:sldMk cId="3367263627" sldId="310"/>
        </pc:sldMkLst>
      </pc:sldChg>
      <pc:sldChg chg="del">
        <pc:chgData name="IGOR PEREIRA DOS SANTOS" userId="2ba31ab3-4af6-46f7-a76b-d6cc5b428f6b" providerId="ADAL" clId="{EEA01046-F817-492D-A66A-826C4DBCF11B}" dt="2023-10-03T22:07:37.070" v="35" actId="47"/>
        <pc:sldMkLst>
          <pc:docMk/>
          <pc:sldMk cId="1661702406" sldId="311"/>
        </pc:sldMkLst>
      </pc:sldChg>
      <pc:sldChg chg="del">
        <pc:chgData name="IGOR PEREIRA DOS SANTOS" userId="2ba31ab3-4af6-46f7-a76b-d6cc5b428f6b" providerId="ADAL" clId="{EEA01046-F817-492D-A66A-826C4DBCF11B}" dt="2023-10-03T22:07:37.432" v="36" actId="47"/>
        <pc:sldMkLst>
          <pc:docMk/>
          <pc:sldMk cId="1731010130" sldId="312"/>
        </pc:sldMkLst>
      </pc:sldChg>
      <pc:sldChg chg="del">
        <pc:chgData name="IGOR PEREIRA DOS SANTOS" userId="2ba31ab3-4af6-46f7-a76b-d6cc5b428f6b" providerId="ADAL" clId="{EEA01046-F817-492D-A66A-826C4DBCF11B}" dt="2023-10-03T22:07:37.930" v="37" actId="47"/>
        <pc:sldMkLst>
          <pc:docMk/>
          <pc:sldMk cId="3674935276" sldId="313"/>
        </pc:sldMkLst>
      </pc:sldChg>
      <pc:sldChg chg="del">
        <pc:chgData name="IGOR PEREIRA DOS SANTOS" userId="2ba31ab3-4af6-46f7-a76b-d6cc5b428f6b" providerId="ADAL" clId="{EEA01046-F817-492D-A66A-826C4DBCF11B}" dt="2023-10-03T22:07:38.227" v="38" actId="47"/>
        <pc:sldMkLst>
          <pc:docMk/>
          <pc:sldMk cId="2388190812" sldId="314"/>
        </pc:sldMkLst>
      </pc:sldChg>
      <pc:sldChg chg="del">
        <pc:chgData name="IGOR PEREIRA DOS SANTOS" userId="2ba31ab3-4af6-46f7-a76b-d6cc5b428f6b" providerId="ADAL" clId="{EEA01046-F817-492D-A66A-826C4DBCF11B}" dt="2023-10-03T22:07:38.435" v="39" actId="47"/>
        <pc:sldMkLst>
          <pc:docMk/>
          <pc:sldMk cId="2583268143" sldId="315"/>
        </pc:sldMkLst>
      </pc:sldChg>
      <pc:sldChg chg="del">
        <pc:chgData name="IGOR PEREIRA DOS SANTOS" userId="2ba31ab3-4af6-46f7-a76b-d6cc5b428f6b" providerId="ADAL" clId="{EEA01046-F817-492D-A66A-826C4DBCF11B}" dt="2023-10-03T22:07:38.780" v="40" actId="47"/>
        <pc:sldMkLst>
          <pc:docMk/>
          <pc:sldMk cId="941727922" sldId="316"/>
        </pc:sldMkLst>
      </pc:sldChg>
    </pc:docChg>
  </pc:docChgLst>
  <pc:docChgLst>
    <pc:chgData name="IGOR PEREIRA DOS SANTOS" userId="2ba31ab3-4af6-46f7-a76b-d6cc5b428f6b" providerId="ADAL" clId="{78E6FAD7-348B-4914-82E7-A2B7C6902384}"/>
    <pc:docChg chg="undo custSel addSld delSld modSld sldOrd">
      <pc:chgData name="IGOR PEREIRA DOS SANTOS" userId="2ba31ab3-4af6-46f7-a76b-d6cc5b428f6b" providerId="ADAL" clId="{78E6FAD7-348B-4914-82E7-A2B7C6902384}" dt="2023-09-26T22:16:08.284" v="9109" actId="1076"/>
      <pc:docMkLst>
        <pc:docMk/>
      </pc:docMkLst>
      <pc:sldChg chg="modSp mod">
        <pc:chgData name="IGOR PEREIRA DOS SANTOS" userId="2ba31ab3-4af6-46f7-a76b-d6cc5b428f6b" providerId="ADAL" clId="{78E6FAD7-348B-4914-82E7-A2B7C6902384}" dt="2023-09-14T21:14:26.602" v="829" actId="1076"/>
        <pc:sldMkLst>
          <pc:docMk/>
          <pc:sldMk cId="4089445691" sldId="280"/>
        </pc:sldMkLst>
        <pc:spChg chg="mod">
          <ac:chgData name="IGOR PEREIRA DOS SANTOS" userId="2ba31ab3-4af6-46f7-a76b-d6cc5b428f6b" providerId="ADAL" clId="{78E6FAD7-348B-4914-82E7-A2B7C6902384}" dt="2023-09-14T21:05:50.013" v="20" actId="20577"/>
          <ac:spMkLst>
            <pc:docMk/>
            <pc:sldMk cId="4089445691" sldId="280"/>
            <ac:spMk id="7173" creationId="{27305109-3859-42A2-87E1-F5A3FF7FF357}"/>
          </ac:spMkLst>
        </pc:spChg>
        <pc:picChg chg="mod">
          <ac:chgData name="IGOR PEREIRA DOS SANTOS" userId="2ba31ab3-4af6-46f7-a76b-d6cc5b428f6b" providerId="ADAL" clId="{78E6FAD7-348B-4914-82E7-A2B7C6902384}" dt="2023-09-14T21:14:26.602" v="829" actId="1076"/>
          <ac:picMkLst>
            <pc:docMk/>
            <pc:sldMk cId="4089445691" sldId="280"/>
            <ac:picMk id="3" creationId="{2626C44E-0958-A3C7-304B-9E856E193977}"/>
          </ac:picMkLst>
        </pc:picChg>
      </pc:sldChg>
      <pc:sldChg chg="addSp delSp modSp add mod">
        <pc:chgData name="IGOR PEREIRA DOS SANTOS" userId="2ba31ab3-4af6-46f7-a76b-d6cc5b428f6b" providerId="ADAL" clId="{78E6FAD7-348B-4914-82E7-A2B7C6902384}" dt="2023-09-14T21:16:27.906" v="847" actId="1076"/>
        <pc:sldMkLst>
          <pc:docMk/>
          <pc:sldMk cId="4247747150" sldId="281"/>
        </pc:sldMkLst>
        <pc:spChg chg="mod">
          <ac:chgData name="IGOR PEREIRA DOS SANTOS" userId="2ba31ab3-4af6-46f7-a76b-d6cc5b428f6b" providerId="ADAL" clId="{78E6FAD7-348B-4914-82E7-A2B7C6902384}" dt="2023-09-14T21:14:55.825" v="834" actId="1076"/>
          <ac:spMkLst>
            <pc:docMk/>
            <pc:sldMk cId="4247747150" sldId="281"/>
            <ac:spMk id="7173" creationId="{27305109-3859-42A2-87E1-F5A3FF7FF357}"/>
          </ac:spMkLst>
        </pc:spChg>
        <pc:picChg chg="del">
          <ac:chgData name="IGOR PEREIRA DOS SANTOS" userId="2ba31ab3-4af6-46f7-a76b-d6cc5b428f6b" providerId="ADAL" clId="{78E6FAD7-348B-4914-82E7-A2B7C6902384}" dt="2023-09-14T21:05:35.980" v="1" actId="478"/>
          <ac:picMkLst>
            <pc:docMk/>
            <pc:sldMk cId="4247747150" sldId="281"/>
            <ac:picMk id="3" creationId="{2626C44E-0958-A3C7-304B-9E856E193977}"/>
          </ac:picMkLst>
        </pc:picChg>
        <pc:picChg chg="add mod">
          <ac:chgData name="IGOR PEREIRA DOS SANTOS" userId="2ba31ab3-4af6-46f7-a76b-d6cc5b428f6b" providerId="ADAL" clId="{78E6FAD7-348B-4914-82E7-A2B7C6902384}" dt="2023-09-14T21:16:27.906" v="847" actId="1076"/>
          <ac:picMkLst>
            <pc:docMk/>
            <pc:sldMk cId="4247747150" sldId="281"/>
            <ac:picMk id="4" creationId="{1419DBF3-19DE-2C77-8B8B-6EAA76A94C9B}"/>
          </ac:picMkLst>
        </pc:picChg>
        <pc:picChg chg="add mod">
          <ac:chgData name="IGOR PEREIRA DOS SANTOS" userId="2ba31ab3-4af6-46f7-a76b-d6cc5b428f6b" providerId="ADAL" clId="{78E6FAD7-348B-4914-82E7-A2B7C6902384}" dt="2023-09-14T21:16:09.913" v="845" actId="1076"/>
          <ac:picMkLst>
            <pc:docMk/>
            <pc:sldMk cId="4247747150" sldId="281"/>
            <ac:picMk id="6" creationId="{1B9FE3CE-0540-3C20-EFFB-C6038E0165C6}"/>
          </ac:picMkLst>
        </pc:picChg>
      </pc:sldChg>
      <pc:sldChg chg="modSp add mod">
        <pc:chgData name="IGOR PEREIRA DOS SANTOS" userId="2ba31ab3-4af6-46f7-a76b-d6cc5b428f6b" providerId="ADAL" clId="{78E6FAD7-348B-4914-82E7-A2B7C6902384}" dt="2023-09-14T21:14:15.851" v="828" actId="113"/>
        <pc:sldMkLst>
          <pc:docMk/>
          <pc:sldMk cId="4262653133" sldId="282"/>
        </pc:sldMkLst>
        <pc:spChg chg="mod">
          <ac:chgData name="IGOR PEREIRA DOS SANTOS" userId="2ba31ab3-4af6-46f7-a76b-d6cc5b428f6b" providerId="ADAL" clId="{78E6FAD7-348B-4914-82E7-A2B7C6902384}" dt="2023-09-14T21:14:15.851" v="828" actId="113"/>
          <ac:spMkLst>
            <pc:docMk/>
            <pc:sldMk cId="4262653133" sldId="282"/>
            <ac:spMk id="7173" creationId="{27305109-3859-42A2-87E1-F5A3FF7FF357}"/>
          </ac:spMkLst>
        </pc:spChg>
      </pc:sldChg>
      <pc:sldChg chg="delSp modSp add del mod">
        <pc:chgData name="IGOR PEREIRA DOS SANTOS" userId="2ba31ab3-4af6-46f7-a76b-d6cc5b428f6b" providerId="ADAL" clId="{78E6FAD7-348B-4914-82E7-A2B7C6902384}" dt="2023-09-14T21:20:05.816" v="853" actId="2696"/>
        <pc:sldMkLst>
          <pc:docMk/>
          <pc:sldMk cId="1045369712" sldId="283"/>
        </pc:sldMkLst>
        <pc:spChg chg="mod">
          <ac:chgData name="IGOR PEREIRA DOS SANTOS" userId="2ba31ab3-4af6-46f7-a76b-d6cc5b428f6b" providerId="ADAL" clId="{78E6FAD7-348B-4914-82E7-A2B7C6902384}" dt="2023-09-14T21:20:03.305" v="852" actId="1076"/>
          <ac:spMkLst>
            <pc:docMk/>
            <pc:sldMk cId="1045369712" sldId="283"/>
            <ac:spMk id="7173" creationId="{27305109-3859-42A2-87E1-F5A3FF7FF357}"/>
          </ac:spMkLst>
        </pc:spChg>
        <pc:picChg chg="del">
          <ac:chgData name="IGOR PEREIRA DOS SANTOS" userId="2ba31ab3-4af6-46f7-a76b-d6cc5b428f6b" providerId="ADAL" clId="{78E6FAD7-348B-4914-82E7-A2B7C6902384}" dt="2023-09-14T21:19:56.651" v="849" actId="478"/>
          <ac:picMkLst>
            <pc:docMk/>
            <pc:sldMk cId="1045369712" sldId="283"/>
            <ac:picMk id="4" creationId="{1419DBF3-19DE-2C77-8B8B-6EAA76A94C9B}"/>
          </ac:picMkLst>
        </pc:picChg>
        <pc:picChg chg="del">
          <ac:chgData name="IGOR PEREIRA DOS SANTOS" userId="2ba31ab3-4af6-46f7-a76b-d6cc5b428f6b" providerId="ADAL" clId="{78E6FAD7-348B-4914-82E7-A2B7C6902384}" dt="2023-09-14T21:19:57.169" v="850" actId="478"/>
          <ac:picMkLst>
            <pc:docMk/>
            <pc:sldMk cId="1045369712" sldId="283"/>
            <ac:picMk id="6" creationId="{1B9FE3CE-0540-3C20-EFFB-C6038E0165C6}"/>
          </ac:picMkLst>
        </pc:picChg>
      </pc:sldChg>
      <pc:sldChg chg="modSp add mod ord">
        <pc:chgData name="IGOR PEREIRA DOS SANTOS" userId="2ba31ab3-4af6-46f7-a76b-d6cc5b428f6b" providerId="ADAL" clId="{78E6FAD7-348B-4914-82E7-A2B7C6902384}" dt="2023-09-14T21:23:03.442" v="1140" actId="20577"/>
        <pc:sldMkLst>
          <pc:docMk/>
          <pc:sldMk cId="3650714628" sldId="283"/>
        </pc:sldMkLst>
        <pc:spChg chg="mod">
          <ac:chgData name="IGOR PEREIRA DOS SANTOS" userId="2ba31ab3-4af6-46f7-a76b-d6cc5b428f6b" providerId="ADAL" clId="{78E6FAD7-348B-4914-82E7-A2B7C6902384}" dt="2023-09-14T21:23:03.442" v="1140" actId="20577"/>
          <ac:spMkLst>
            <pc:docMk/>
            <pc:sldMk cId="3650714628" sldId="283"/>
            <ac:spMk id="7173" creationId="{27305109-3859-42A2-87E1-F5A3FF7FF357}"/>
          </ac:spMkLst>
        </pc:spChg>
      </pc:sldChg>
      <pc:sldChg chg="addSp modSp add mod">
        <pc:chgData name="IGOR PEREIRA DOS SANTOS" userId="2ba31ab3-4af6-46f7-a76b-d6cc5b428f6b" providerId="ADAL" clId="{78E6FAD7-348B-4914-82E7-A2B7C6902384}" dt="2023-09-14T21:24:49.274" v="1323" actId="1076"/>
        <pc:sldMkLst>
          <pc:docMk/>
          <pc:sldMk cId="3000237576" sldId="284"/>
        </pc:sldMkLst>
        <pc:spChg chg="mod">
          <ac:chgData name="IGOR PEREIRA DOS SANTOS" userId="2ba31ab3-4af6-46f7-a76b-d6cc5b428f6b" providerId="ADAL" clId="{78E6FAD7-348B-4914-82E7-A2B7C6902384}" dt="2023-09-14T21:24:30.100" v="1321" actId="20577"/>
          <ac:spMkLst>
            <pc:docMk/>
            <pc:sldMk cId="3000237576" sldId="284"/>
            <ac:spMk id="7173" creationId="{27305109-3859-42A2-87E1-F5A3FF7FF357}"/>
          </ac:spMkLst>
        </pc:spChg>
        <pc:picChg chg="add mod">
          <ac:chgData name="IGOR PEREIRA DOS SANTOS" userId="2ba31ab3-4af6-46f7-a76b-d6cc5b428f6b" providerId="ADAL" clId="{78E6FAD7-348B-4914-82E7-A2B7C6902384}" dt="2023-09-14T21:24:49.274" v="1323" actId="1076"/>
          <ac:picMkLst>
            <pc:docMk/>
            <pc:sldMk cId="3000237576" sldId="284"/>
            <ac:picMk id="3" creationId="{29B74BEA-B940-12EA-0CD3-5AFCACA5F8CC}"/>
          </ac:picMkLst>
        </pc:picChg>
      </pc:sldChg>
      <pc:sldChg chg="delSp modSp add mod">
        <pc:chgData name="IGOR PEREIRA DOS SANTOS" userId="2ba31ab3-4af6-46f7-a76b-d6cc5b428f6b" providerId="ADAL" clId="{78E6FAD7-348B-4914-82E7-A2B7C6902384}" dt="2023-09-14T21:28:29.176" v="1886" actId="1076"/>
        <pc:sldMkLst>
          <pc:docMk/>
          <pc:sldMk cId="968302448" sldId="285"/>
        </pc:sldMkLst>
        <pc:spChg chg="mod">
          <ac:chgData name="IGOR PEREIRA DOS SANTOS" userId="2ba31ab3-4af6-46f7-a76b-d6cc5b428f6b" providerId="ADAL" clId="{78E6FAD7-348B-4914-82E7-A2B7C6902384}" dt="2023-09-14T21:28:29.176" v="1886" actId="1076"/>
          <ac:spMkLst>
            <pc:docMk/>
            <pc:sldMk cId="968302448" sldId="285"/>
            <ac:spMk id="7173" creationId="{27305109-3859-42A2-87E1-F5A3FF7FF357}"/>
          </ac:spMkLst>
        </pc:spChg>
        <pc:picChg chg="del">
          <ac:chgData name="IGOR PEREIRA DOS SANTOS" userId="2ba31ab3-4af6-46f7-a76b-d6cc5b428f6b" providerId="ADAL" clId="{78E6FAD7-348B-4914-82E7-A2B7C6902384}" dt="2023-09-14T21:25:51.395" v="1325" actId="478"/>
          <ac:picMkLst>
            <pc:docMk/>
            <pc:sldMk cId="968302448" sldId="285"/>
            <ac:picMk id="3" creationId="{29B74BEA-B940-12EA-0CD3-5AFCACA5F8CC}"/>
          </ac:picMkLst>
        </pc:picChg>
      </pc:sldChg>
      <pc:sldChg chg="addSp modSp add mod">
        <pc:chgData name="IGOR PEREIRA DOS SANTOS" userId="2ba31ab3-4af6-46f7-a76b-d6cc5b428f6b" providerId="ADAL" clId="{78E6FAD7-348B-4914-82E7-A2B7C6902384}" dt="2023-09-14T21:28:59.353" v="1927" actId="1076"/>
        <pc:sldMkLst>
          <pc:docMk/>
          <pc:sldMk cId="4153456368" sldId="286"/>
        </pc:sldMkLst>
        <pc:spChg chg="mod">
          <ac:chgData name="IGOR PEREIRA DOS SANTOS" userId="2ba31ab3-4af6-46f7-a76b-d6cc5b428f6b" providerId="ADAL" clId="{78E6FAD7-348B-4914-82E7-A2B7C6902384}" dt="2023-09-14T21:28:49.769" v="1925" actId="1076"/>
          <ac:spMkLst>
            <pc:docMk/>
            <pc:sldMk cId="4153456368" sldId="286"/>
            <ac:spMk id="7173" creationId="{27305109-3859-42A2-87E1-F5A3FF7FF357}"/>
          </ac:spMkLst>
        </pc:spChg>
        <pc:picChg chg="add mod">
          <ac:chgData name="IGOR PEREIRA DOS SANTOS" userId="2ba31ab3-4af6-46f7-a76b-d6cc5b428f6b" providerId="ADAL" clId="{78E6FAD7-348B-4914-82E7-A2B7C6902384}" dt="2023-09-14T21:28:59.353" v="1927" actId="1076"/>
          <ac:picMkLst>
            <pc:docMk/>
            <pc:sldMk cId="4153456368" sldId="286"/>
            <ac:picMk id="3" creationId="{ECEAF552-0A88-DE89-BB6F-9DCE87C6CC69}"/>
          </ac:picMkLst>
        </pc:picChg>
      </pc:sldChg>
      <pc:sldChg chg="delSp modSp add mod">
        <pc:chgData name="IGOR PEREIRA DOS SANTOS" userId="2ba31ab3-4af6-46f7-a76b-d6cc5b428f6b" providerId="ADAL" clId="{78E6FAD7-348B-4914-82E7-A2B7C6902384}" dt="2023-09-14T21:32:33.489" v="2229" actId="1076"/>
        <pc:sldMkLst>
          <pc:docMk/>
          <pc:sldMk cId="132007954" sldId="287"/>
        </pc:sldMkLst>
        <pc:spChg chg="mod">
          <ac:chgData name="IGOR PEREIRA DOS SANTOS" userId="2ba31ab3-4af6-46f7-a76b-d6cc5b428f6b" providerId="ADAL" clId="{78E6FAD7-348B-4914-82E7-A2B7C6902384}" dt="2023-09-14T21:32:33.489" v="2229" actId="1076"/>
          <ac:spMkLst>
            <pc:docMk/>
            <pc:sldMk cId="132007954" sldId="287"/>
            <ac:spMk id="7173" creationId="{27305109-3859-42A2-87E1-F5A3FF7FF357}"/>
          </ac:spMkLst>
        </pc:spChg>
        <pc:picChg chg="del">
          <ac:chgData name="IGOR PEREIRA DOS SANTOS" userId="2ba31ab3-4af6-46f7-a76b-d6cc5b428f6b" providerId="ADAL" clId="{78E6FAD7-348B-4914-82E7-A2B7C6902384}" dt="2023-09-14T21:31:08.544" v="1929" actId="478"/>
          <ac:picMkLst>
            <pc:docMk/>
            <pc:sldMk cId="132007954" sldId="287"/>
            <ac:picMk id="3" creationId="{ECEAF552-0A88-DE89-BB6F-9DCE87C6CC69}"/>
          </ac:picMkLst>
        </pc:picChg>
      </pc:sldChg>
      <pc:sldChg chg="modSp add mod">
        <pc:chgData name="IGOR PEREIRA DOS SANTOS" userId="2ba31ab3-4af6-46f7-a76b-d6cc5b428f6b" providerId="ADAL" clId="{78E6FAD7-348B-4914-82E7-A2B7C6902384}" dt="2023-09-14T21:34:21.046" v="2456" actId="20577"/>
        <pc:sldMkLst>
          <pc:docMk/>
          <pc:sldMk cId="1015978385" sldId="288"/>
        </pc:sldMkLst>
        <pc:spChg chg="mod">
          <ac:chgData name="IGOR PEREIRA DOS SANTOS" userId="2ba31ab3-4af6-46f7-a76b-d6cc5b428f6b" providerId="ADAL" clId="{78E6FAD7-348B-4914-82E7-A2B7C6902384}" dt="2023-09-14T21:34:21.046" v="2456" actId="20577"/>
          <ac:spMkLst>
            <pc:docMk/>
            <pc:sldMk cId="1015978385" sldId="288"/>
            <ac:spMk id="7173" creationId="{27305109-3859-42A2-87E1-F5A3FF7FF357}"/>
          </ac:spMkLst>
        </pc:spChg>
      </pc:sldChg>
      <pc:sldChg chg="addSp modSp add mod">
        <pc:chgData name="IGOR PEREIRA DOS SANTOS" userId="2ba31ab3-4af6-46f7-a76b-d6cc5b428f6b" providerId="ADAL" clId="{78E6FAD7-348B-4914-82E7-A2B7C6902384}" dt="2023-09-14T21:36:37.288" v="2553" actId="1076"/>
        <pc:sldMkLst>
          <pc:docMk/>
          <pc:sldMk cId="2031138078" sldId="289"/>
        </pc:sldMkLst>
        <pc:spChg chg="mod">
          <ac:chgData name="IGOR PEREIRA DOS SANTOS" userId="2ba31ab3-4af6-46f7-a76b-d6cc5b428f6b" providerId="ADAL" clId="{78E6FAD7-348B-4914-82E7-A2B7C6902384}" dt="2023-09-14T21:34:51.793" v="2529" actId="1076"/>
          <ac:spMkLst>
            <pc:docMk/>
            <pc:sldMk cId="2031138078" sldId="289"/>
            <ac:spMk id="7173" creationId="{27305109-3859-42A2-87E1-F5A3FF7FF357}"/>
          </ac:spMkLst>
        </pc:spChg>
        <pc:picChg chg="add mod">
          <ac:chgData name="IGOR PEREIRA DOS SANTOS" userId="2ba31ab3-4af6-46f7-a76b-d6cc5b428f6b" providerId="ADAL" clId="{78E6FAD7-348B-4914-82E7-A2B7C6902384}" dt="2023-09-14T21:36:37.288" v="2553" actId="1076"/>
          <ac:picMkLst>
            <pc:docMk/>
            <pc:sldMk cId="2031138078" sldId="289"/>
            <ac:picMk id="3" creationId="{DD5BBA2B-436D-BF03-3B4A-F8699A3D613D}"/>
          </ac:picMkLst>
        </pc:picChg>
      </pc:sldChg>
      <pc:sldChg chg="modSp add mod">
        <pc:chgData name="IGOR PEREIRA DOS SANTOS" userId="2ba31ab3-4af6-46f7-a76b-d6cc5b428f6b" providerId="ADAL" clId="{78E6FAD7-348B-4914-82E7-A2B7C6902384}" dt="2023-09-14T21:35:34.154" v="2544" actId="313"/>
        <pc:sldMkLst>
          <pc:docMk/>
          <pc:sldMk cId="3183444945" sldId="290"/>
        </pc:sldMkLst>
        <pc:spChg chg="mod">
          <ac:chgData name="IGOR PEREIRA DOS SANTOS" userId="2ba31ab3-4af6-46f7-a76b-d6cc5b428f6b" providerId="ADAL" clId="{78E6FAD7-348B-4914-82E7-A2B7C6902384}" dt="2023-09-14T21:35:34.154" v="2544" actId="313"/>
          <ac:spMkLst>
            <pc:docMk/>
            <pc:sldMk cId="3183444945" sldId="290"/>
            <ac:spMk id="7173" creationId="{27305109-3859-42A2-87E1-F5A3FF7FF357}"/>
          </ac:spMkLst>
        </pc:spChg>
      </pc:sldChg>
      <pc:sldChg chg="addSp modSp add mod">
        <pc:chgData name="IGOR PEREIRA DOS SANTOS" userId="2ba31ab3-4af6-46f7-a76b-d6cc5b428f6b" providerId="ADAL" clId="{78E6FAD7-348B-4914-82E7-A2B7C6902384}" dt="2023-09-14T21:36:10.720" v="2551" actId="1076"/>
        <pc:sldMkLst>
          <pc:docMk/>
          <pc:sldMk cId="2863966750" sldId="291"/>
        </pc:sldMkLst>
        <pc:spChg chg="mod">
          <ac:chgData name="IGOR PEREIRA DOS SANTOS" userId="2ba31ab3-4af6-46f7-a76b-d6cc5b428f6b" providerId="ADAL" clId="{78E6FAD7-348B-4914-82E7-A2B7C6902384}" dt="2023-09-14T21:36:03.072" v="2547" actId="1076"/>
          <ac:spMkLst>
            <pc:docMk/>
            <pc:sldMk cId="2863966750" sldId="291"/>
            <ac:spMk id="7173" creationId="{27305109-3859-42A2-87E1-F5A3FF7FF357}"/>
          </ac:spMkLst>
        </pc:spChg>
        <pc:picChg chg="add mod">
          <ac:chgData name="IGOR PEREIRA DOS SANTOS" userId="2ba31ab3-4af6-46f7-a76b-d6cc5b428f6b" providerId="ADAL" clId="{78E6FAD7-348B-4914-82E7-A2B7C6902384}" dt="2023-09-14T21:36:10.720" v="2551" actId="1076"/>
          <ac:picMkLst>
            <pc:docMk/>
            <pc:sldMk cId="2863966750" sldId="291"/>
            <ac:picMk id="3" creationId="{8356E198-E3D2-5EEA-5D39-74A51FE41880}"/>
          </ac:picMkLst>
        </pc:picChg>
      </pc:sldChg>
      <pc:sldChg chg="addSp delSp modSp add mod">
        <pc:chgData name="IGOR PEREIRA DOS SANTOS" userId="2ba31ab3-4af6-46f7-a76b-d6cc5b428f6b" providerId="ADAL" clId="{78E6FAD7-348B-4914-82E7-A2B7C6902384}" dt="2023-09-14T21:39:43.593" v="2721" actId="1076"/>
        <pc:sldMkLst>
          <pc:docMk/>
          <pc:sldMk cId="3041263039" sldId="292"/>
        </pc:sldMkLst>
        <pc:spChg chg="mod">
          <ac:chgData name="IGOR PEREIRA DOS SANTOS" userId="2ba31ab3-4af6-46f7-a76b-d6cc5b428f6b" providerId="ADAL" clId="{78E6FAD7-348B-4914-82E7-A2B7C6902384}" dt="2023-09-14T21:39:18.110" v="2719" actId="20577"/>
          <ac:spMkLst>
            <pc:docMk/>
            <pc:sldMk cId="3041263039" sldId="292"/>
            <ac:spMk id="7173" creationId="{27305109-3859-42A2-87E1-F5A3FF7FF357}"/>
          </ac:spMkLst>
        </pc:spChg>
        <pc:picChg chg="del">
          <ac:chgData name="IGOR PEREIRA DOS SANTOS" userId="2ba31ab3-4af6-46f7-a76b-d6cc5b428f6b" providerId="ADAL" clId="{78E6FAD7-348B-4914-82E7-A2B7C6902384}" dt="2023-09-14T21:38:29.197" v="2555" actId="478"/>
          <ac:picMkLst>
            <pc:docMk/>
            <pc:sldMk cId="3041263039" sldId="292"/>
            <ac:picMk id="3" creationId="{DD5BBA2B-436D-BF03-3B4A-F8699A3D613D}"/>
          </ac:picMkLst>
        </pc:picChg>
        <pc:picChg chg="add mod">
          <ac:chgData name="IGOR PEREIRA DOS SANTOS" userId="2ba31ab3-4af6-46f7-a76b-d6cc5b428f6b" providerId="ADAL" clId="{78E6FAD7-348B-4914-82E7-A2B7C6902384}" dt="2023-09-14T21:39:43.593" v="2721" actId="1076"/>
          <ac:picMkLst>
            <pc:docMk/>
            <pc:sldMk cId="3041263039" sldId="292"/>
            <ac:picMk id="4" creationId="{B47C5E82-978E-0A54-AC02-E318719FB458}"/>
          </ac:picMkLst>
        </pc:picChg>
      </pc:sldChg>
      <pc:sldChg chg="addSp delSp modSp add mod">
        <pc:chgData name="IGOR PEREIRA DOS SANTOS" userId="2ba31ab3-4af6-46f7-a76b-d6cc5b428f6b" providerId="ADAL" clId="{78E6FAD7-348B-4914-82E7-A2B7C6902384}" dt="2023-09-14T21:45:26.584" v="2923" actId="1076"/>
        <pc:sldMkLst>
          <pc:docMk/>
          <pc:sldMk cId="236423333" sldId="293"/>
        </pc:sldMkLst>
        <pc:spChg chg="mod">
          <ac:chgData name="IGOR PEREIRA DOS SANTOS" userId="2ba31ab3-4af6-46f7-a76b-d6cc5b428f6b" providerId="ADAL" clId="{78E6FAD7-348B-4914-82E7-A2B7C6902384}" dt="2023-09-14T21:45:21.448" v="2922" actId="1076"/>
          <ac:spMkLst>
            <pc:docMk/>
            <pc:sldMk cId="236423333" sldId="293"/>
            <ac:spMk id="7173" creationId="{27305109-3859-42A2-87E1-F5A3FF7FF357}"/>
          </ac:spMkLst>
        </pc:spChg>
        <pc:picChg chg="add mod">
          <ac:chgData name="IGOR PEREIRA DOS SANTOS" userId="2ba31ab3-4af6-46f7-a76b-d6cc5b428f6b" providerId="ADAL" clId="{78E6FAD7-348B-4914-82E7-A2B7C6902384}" dt="2023-09-14T21:45:26.584" v="2923" actId="1076"/>
          <ac:picMkLst>
            <pc:docMk/>
            <pc:sldMk cId="236423333" sldId="293"/>
            <ac:picMk id="3" creationId="{059FDC4F-C8BD-692B-6BAB-13C539C4DBEE}"/>
          </ac:picMkLst>
        </pc:picChg>
        <pc:picChg chg="del">
          <ac:chgData name="IGOR PEREIRA DOS SANTOS" userId="2ba31ab3-4af6-46f7-a76b-d6cc5b428f6b" providerId="ADAL" clId="{78E6FAD7-348B-4914-82E7-A2B7C6902384}" dt="2023-09-14T21:42:03.574" v="2723" actId="478"/>
          <ac:picMkLst>
            <pc:docMk/>
            <pc:sldMk cId="236423333" sldId="293"/>
            <ac:picMk id="4" creationId="{B47C5E82-978E-0A54-AC02-E318719FB458}"/>
          </ac:picMkLst>
        </pc:picChg>
      </pc:sldChg>
      <pc:sldChg chg="delSp modSp add mod">
        <pc:chgData name="IGOR PEREIRA DOS SANTOS" userId="2ba31ab3-4af6-46f7-a76b-d6cc5b428f6b" providerId="ADAL" clId="{78E6FAD7-348B-4914-82E7-A2B7C6902384}" dt="2023-09-14T21:51:49.736" v="3219" actId="1076"/>
        <pc:sldMkLst>
          <pc:docMk/>
          <pc:sldMk cId="1580733282" sldId="294"/>
        </pc:sldMkLst>
        <pc:spChg chg="mod">
          <ac:chgData name="IGOR PEREIRA DOS SANTOS" userId="2ba31ab3-4af6-46f7-a76b-d6cc5b428f6b" providerId="ADAL" clId="{78E6FAD7-348B-4914-82E7-A2B7C6902384}" dt="2023-09-14T21:51:49.736" v="3219" actId="1076"/>
          <ac:spMkLst>
            <pc:docMk/>
            <pc:sldMk cId="1580733282" sldId="294"/>
            <ac:spMk id="7173" creationId="{27305109-3859-42A2-87E1-F5A3FF7FF357}"/>
          </ac:spMkLst>
        </pc:spChg>
        <pc:picChg chg="del">
          <ac:chgData name="IGOR PEREIRA DOS SANTOS" userId="2ba31ab3-4af6-46f7-a76b-d6cc5b428f6b" providerId="ADAL" clId="{78E6FAD7-348B-4914-82E7-A2B7C6902384}" dt="2023-09-14T21:50:33.179" v="2925" actId="478"/>
          <ac:picMkLst>
            <pc:docMk/>
            <pc:sldMk cId="1580733282" sldId="294"/>
            <ac:picMk id="3" creationId="{059FDC4F-C8BD-692B-6BAB-13C539C4DBEE}"/>
          </ac:picMkLst>
        </pc:picChg>
      </pc:sldChg>
      <pc:sldChg chg="modSp add mod">
        <pc:chgData name="IGOR PEREIRA DOS SANTOS" userId="2ba31ab3-4af6-46f7-a76b-d6cc5b428f6b" providerId="ADAL" clId="{78E6FAD7-348B-4914-82E7-A2B7C6902384}" dt="2023-09-26T21:51:31.858" v="8224" actId="207"/>
        <pc:sldMkLst>
          <pc:docMk/>
          <pc:sldMk cId="1061876045" sldId="295"/>
        </pc:sldMkLst>
        <pc:spChg chg="mod">
          <ac:chgData name="IGOR PEREIRA DOS SANTOS" userId="2ba31ab3-4af6-46f7-a76b-d6cc5b428f6b" providerId="ADAL" clId="{78E6FAD7-348B-4914-82E7-A2B7C6902384}" dt="2023-09-26T21:51:31.858" v="8224" actId="207"/>
          <ac:spMkLst>
            <pc:docMk/>
            <pc:sldMk cId="1061876045" sldId="295"/>
            <ac:spMk id="7173" creationId="{27305109-3859-42A2-87E1-F5A3FF7FF357}"/>
          </ac:spMkLst>
        </pc:spChg>
      </pc:sldChg>
      <pc:sldChg chg="modSp add mod">
        <pc:chgData name="IGOR PEREIRA DOS SANTOS" userId="2ba31ab3-4af6-46f7-a76b-d6cc5b428f6b" providerId="ADAL" clId="{78E6FAD7-348B-4914-82E7-A2B7C6902384}" dt="2023-09-26T21:52:14.966" v="8225" actId="207"/>
        <pc:sldMkLst>
          <pc:docMk/>
          <pc:sldMk cId="3003122258" sldId="296"/>
        </pc:sldMkLst>
        <pc:spChg chg="mod">
          <ac:chgData name="IGOR PEREIRA DOS SANTOS" userId="2ba31ab3-4af6-46f7-a76b-d6cc5b428f6b" providerId="ADAL" clId="{78E6FAD7-348B-4914-82E7-A2B7C6902384}" dt="2023-09-26T21:52:14.966" v="8225" actId="207"/>
          <ac:spMkLst>
            <pc:docMk/>
            <pc:sldMk cId="3003122258" sldId="296"/>
            <ac:spMk id="7173" creationId="{27305109-3859-42A2-87E1-F5A3FF7FF357}"/>
          </ac:spMkLst>
        </pc:spChg>
      </pc:sldChg>
      <pc:sldChg chg="modSp add mod">
        <pc:chgData name="IGOR PEREIRA DOS SANTOS" userId="2ba31ab3-4af6-46f7-a76b-d6cc5b428f6b" providerId="ADAL" clId="{78E6FAD7-348B-4914-82E7-A2B7C6902384}" dt="2023-09-26T11:40:44.147" v="4240" actId="1076"/>
        <pc:sldMkLst>
          <pc:docMk/>
          <pc:sldMk cId="2999757663" sldId="297"/>
        </pc:sldMkLst>
        <pc:spChg chg="mod">
          <ac:chgData name="IGOR PEREIRA DOS SANTOS" userId="2ba31ab3-4af6-46f7-a76b-d6cc5b428f6b" providerId="ADAL" clId="{78E6FAD7-348B-4914-82E7-A2B7C6902384}" dt="2023-09-26T11:40:44.147" v="4240" actId="1076"/>
          <ac:spMkLst>
            <pc:docMk/>
            <pc:sldMk cId="2999757663" sldId="297"/>
            <ac:spMk id="7173" creationId="{27305109-3859-42A2-87E1-F5A3FF7FF357}"/>
          </ac:spMkLst>
        </pc:spChg>
      </pc:sldChg>
      <pc:sldChg chg="modSp add mod">
        <pc:chgData name="IGOR PEREIRA DOS SANTOS" userId="2ba31ab3-4af6-46f7-a76b-d6cc5b428f6b" providerId="ADAL" clId="{78E6FAD7-348B-4914-82E7-A2B7C6902384}" dt="2023-09-26T11:42:56.880" v="4633" actId="20577"/>
        <pc:sldMkLst>
          <pc:docMk/>
          <pc:sldMk cId="1853641003" sldId="298"/>
        </pc:sldMkLst>
        <pc:spChg chg="mod">
          <ac:chgData name="IGOR PEREIRA DOS SANTOS" userId="2ba31ab3-4af6-46f7-a76b-d6cc5b428f6b" providerId="ADAL" clId="{78E6FAD7-348B-4914-82E7-A2B7C6902384}" dt="2023-09-26T11:42:56.880" v="4633" actId="20577"/>
          <ac:spMkLst>
            <pc:docMk/>
            <pc:sldMk cId="1853641003" sldId="298"/>
            <ac:spMk id="7173" creationId="{27305109-3859-42A2-87E1-F5A3FF7FF357}"/>
          </ac:spMkLst>
        </pc:spChg>
      </pc:sldChg>
      <pc:sldChg chg="addSp modSp add mod">
        <pc:chgData name="IGOR PEREIRA DOS SANTOS" userId="2ba31ab3-4af6-46f7-a76b-d6cc5b428f6b" providerId="ADAL" clId="{78E6FAD7-348B-4914-82E7-A2B7C6902384}" dt="2023-09-26T11:46:51.112" v="4660" actId="1076"/>
        <pc:sldMkLst>
          <pc:docMk/>
          <pc:sldMk cId="3751750963" sldId="299"/>
        </pc:sldMkLst>
        <pc:spChg chg="mod">
          <ac:chgData name="IGOR PEREIRA DOS SANTOS" userId="2ba31ab3-4af6-46f7-a76b-d6cc5b428f6b" providerId="ADAL" clId="{78E6FAD7-348B-4914-82E7-A2B7C6902384}" dt="2023-09-26T11:46:51.112" v="4660" actId="1076"/>
          <ac:spMkLst>
            <pc:docMk/>
            <pc:sldMk cId="3751750963" sldId="299"/>
            <ac:spMk id="7173" creationId="{27305109-3859-42A2-87E1-F5A3FF7FF357}"/>
          </ac:spMkLst>
        </pc:spChg>
        <pc:picChg chg="add mod">
          <ac:chgData name="IGOR PEREIRA DOS SANTOS" userId="2ba31ab3-4af6-46f7-a76b-d6cc5b428f6b" providerId="ADAL" clId="{78E6FAD7-348B-4914-82E7-A2B7C6902384}" dt="2023-09-26T11:46:04.290" v="4650" actId="1076"/>
          <ac:picMkLst>
            <pc:docMk/>
            <pc:sldMk cId="3751750963" sldId="299"/>
            <ac:picMk id="3" creationId="{BF6276A5-D885-EF78-4D48-8468B52B793D}"/>
          </ac:picMkLst>
        </pc:picChg>
        <pc:picChg chg="add mod">
          <ac:chgData name="IGOR PEREIRA DOS SANTOS" userId="2ba31ab3-4af6-46f7-a76b-d6cc5b428f6b" providerId="ADAL" clId="{78E6FAD7-348B-4914-82E7-A2B7C6902384}" dt="2023-09-26T11:46:28.091" v="4657" actId="1076"/>
          <ac:picMkLst>
            <pc:docMk/>
            <pc:sldMk cId="3751750963" sldId="299"/>
            <ac:picMk id="5" creationId="{E9458367-D3B3-71E7-5571-756E85D5C8AE}"/>
          </ac:picMkLst>
        </pc:picChg>
      </pc:sldChg>
      <pc:sldChg chg="addSp modSp add mod ord">
        <pc:chgData name="IGOR PEREIRA DOS SANTOS" userId="2ba31ab3-4af6-46f7-a76b-d6cc5b428f6b" providerId="ADAL" clId="{78E6FAD7-348B-4914-82E7-A2B7C6902384}" dt="2023-09-26T19:54:21.439" v="4937" actId="1076"/>
        <pc:sldMkLst>
          <pc:docMk/>
          <pc:sldMk cId="75875005" sldId="300"/>
        </pc:sldMkLst>
        <pc:spChg chg="mod">
          <ac:chgData name="IGOR PEREIRA DOS SANTOS" userId="2ba31ab3-4af6-46f7-a76b-d6cc5b428f6b" providerId="ADAL" clId="{78E6FAD7-348B-4914-82E7-A2B7C6902384}" dt="2023-09-26T11:59:24.100" v="4932" actId="207"/>
          <ac:spMkLst>
            <pc:docMk/>
            <pc:sldMk cId="75875005" sldId="300"/>
            <ac:spMk id="7173" creationId="{27305109-3859-42A2-87E1-F5A3FF7FF357}"/>
          </ac:spMkLst>
        </pc:spChg>
        <pc:picChg chg="add mod">
          <ac:chgData name="IGOR PEREIRA DOS SANTOS" userId="2ba31ab3-4af6-46f7-a76b-d6cc5b428f6b" providerId="ADAL" clId="{78E6FAD7-348B-4914-82E7-A2B7C6902384}" dt="2023-09-26T19:54:21.439" v="4937" actId="1076"/>
          <ac:picMkLst>
            <pc:docMk/>
            <pc:sldMk cId="75875005" sldId="300"/>
            <ac:picMk id="3" creationId="{0F05D208-5596-0D70-17B5-BAED6C570546}"/>
          </ac:picMkLst>
        </pc:picChg>
      </pc:sldChg>
      <pc:sldChg chg="add del">
        <pc:chgData name="IGOR PEREIRA DOS SANTOS" userId="2ba31ab3-4af6-46f7-a76b-d6cc5b428f6b" providerId="ADAL" clId="{78E6FAD7-348B-4914-82E7-A2B7C6902384}" dt="2023-09-26T11:56:13.481" v="4662" actId="47"/>
        <pc:sldMkLst>
          <pc:docMk/>
          <pc:sldMk cId="2604808498" sldId="300"/>
        </pc:sldMkLst>
      </pc:sldChg>
      <pc:sldChg chg="addSp delSp modSp add mod">
        <pc:chgData name="IGOR PEREIRA DOS SANTOS" userId="2ba31ab3-4af6-46f7-a76b-d6cc5b428f6b" providerId="ADAL" clId="{78E6FAD7-348B-4914-82E7-A2B7C6902384}" dt="2023-09-26T20:05:13.768" v="4957" actId="20577"/>
        <pc:sldMkLst>
          <pc:docMk/>
          <pc:sldMk cId="1991970399" sldId="301"/>
        </pc:sldMkLst>
        <pc:spChg chg="mod">
          <ac:chgData name="IGOR PEREIRA DOS SANTOS" userId="2ba31ab3-4af6-46f7-a76b-d6cc5b428f6b" providerId="ADAL" clId="{78E6FAD7-348B-4914-82E7-A2B7C6902384}" dt="2023-09-26T20:05:13.768" v="4957" actId="20577"/>
          <ac:spMkLst>
            <pc:docMk/>
            <pc:sldMk cId="1991970399" sldId="301"/>
            <ac:spMk id="7173" creationId="{27305109-3859-42A2-87E1-F5A3FF7FF357}"/>
          </ac:spMkLst>
        </pc:spChg>
        <pc:picChg chg="del">
          <ac:chgData name="IGOR PEREIRA DOS SANTOS" userId="2ba31ab3-4af6-46f7-a76b-d6cc5b428f6b" providerId="ADAL" clId="{78E6FAD7-348B-4914-82E7-A2B7C6902384}" dt="2023-09-26T19:57:43.189" v="4939" actId="478"/>
          <ac:picMkLst>
            <pc:docMk/>
            <pc:sldMk cId="1991970399" sldId="301"/>
            <ac:picMk id="3" creationId="{0F05D208-5596-0D70-17B5-BAED6C570546}"/>
          </ac:picMkLst>
        </pc:picChg>
        <pc:picChg chg="add mod">
          <ac:chgData name="IGOR PEREIRA DOS SANTOS" userId="2ba31ab3-4af6-46f7-a76b-d6cc5b428f6b" providerId="ADAL" clId="{78E6FAD7-348B-4914-82E7-A2B7C6902384}" dt="2023-09-26T19:57:55.372" v="4944" actId="1076"/>
          <ac:picMkLst>
            <pc:docMk/>
            <pc:sldMk cId="1991970399" sldId="301"/>
            <ac:picMk id="4" creationId="{89663E58-2422-9AE0-19FC-08E57EE6FB2C}"/>
          </ac:picMkLst>
        </pc:picChg>
      </pc:sldChg>
      <pc:sldChg chg="delSp add del mod">
        <pc:chgData name="IGOR PEREIRA DOS SANTOS" userId="2ba31ab3-4af6-46f7-a76b-d6cc5b428f6b" providerId="ADAL" clId="{78E6FAD7-348B-4914-82E7-A2B7C6902384}" dt="2023-09-26T20:05:59.249" v="4960" actId="2696"/>
        <pc:sldMkLst>
          <pc:docMk/>
          <pc:sldMk cId="1426990655" sldId="302"/>
        </pc:sldMkLst>
        <pc:picChg chg="del">
          <ac:chgData name="IGOR PEREIRA DOS SANTOS" userId="2ba31ab3-4af6-46f7-a76b-d6cc5b428f6b" providerId="ADAL" clId="{78E6FAD7-348B-4914-82E7-A2B7C6902384}" dt="2023-09-26T20:05:56.333" v="4959" actId="478"/>
          <ac:picMkLst>
            <pc:docMk/>
            <pc:sldMk cId="1426990655" sldId="302"/>
            <ac:picMk id="4" creationId="{89663E58-2422-9AE0-19FC-08E57EE6FB2C}"/>
          </ac:picMkLst>
        </pc:picChg>
      </pc:sldChg>
      <pc:sldChg chg="delSp modSp add mod ord">
        <pc:chgData name="IGOR PEREIRA DOS SANTOS" userId="2ba31ab3-4af6-46f7-a76b-d6cc5b428f6b" providerId="ADAL" clId="{78E6FAD7-348B-4914-82E7-A2B7C6902384}" dt="2023-09-26T20:11:12.693" v="5654" actId="1076"/>
        <pc:sldMkLst>
          <pc:docMk/>
          <pc:sldMk cId="2684621866" sldId="302"/>
        </pc:sldMkLst>
        <pc:spChg chg="mod">
          <ac:chgData name="IGOR PEREIRA DOS SANTOS" userId="2ba31ab3-4af6-46f7-a76b-d6cc5b428f6b" providerId="ADAL" clId="{78E6FAD7-348B-4914-82E7-A2B7C6902384}" dt="2023-09-26T20:11:12.693" v="5654" actId="1076"/>
          <ac:spMkLst>
            <pc:docMk/>
            <pc:sldMk cId="2684621866" sldId="302"/>
            <ac:spMk id="7173" creationId="{27305109-3859-42A2-87E1-F5A3FF7FF357}"/>
          </ac:spMkLst>
        </pc:spChg>
        <pc:picChg chg="del">
          <ac:chgData name="IGOR PEREIRA DOS SANTOS" userId="2ba31ab3-4af6-46f7-a76b-d6cc5b428f6b" providerId="ADAL" clId="{78E6FAD7-348B-4914-82E7-A2B7C6902384}" dt="2023-09-26T20:06:04.753" v="4964" actId="478"/>
          <ac:picMkLst>
            <pc:docMk/>
            <pc:sldMk cId="2684621866" sldId="302"/>
            <ac:picMk id="3" creationId="{0F05D208-5596-0D70-17B5-BAED6C570546}"/>
          </ac:picMkLst>
        </pc:picChg>
      </pc:sldChg>
      <pc:sldChg chg="addSp delSp modSp add mod">
        <pc:chgData name="IGOR PEREIRA DOS SANTOS" userId="2ba31ab3-4af6-46f7-a76b-d6cc5b428f6b" providerId="ADAL" clId="{78E6FAD7-348B-4914-82E7-A2B7C6902384}" dt="2023-09-26T22:16:08.284" v="9109" actId="1076"/>
        <pc:sldMkLst>
          <pc:docMk/>
          <pc:sldMk cId="3620574854" sldId="303"/>
        </pc:sldMkLst>
        <pc:spChg chg="mod">
          <ac:chgData name="IGOR PEREIRA DOS SANTOS" userId="2ba31ab3-4af6-46f7-a76b-d6cc5b428f6b" providerId="ADAL" clId="{78E6FAD7-348B-4914-82E7-A2B7C6902384}" dt="2023-09-26T22:16:08.284" v="9109" actId="1076"/>
          <ac:spMkLst>
            <pc:docMk/>
            <pc:sldMk cId="3620574854" sldId="303"/>
            <ac:spMk id="7173" creationId="{27305109-3859-42A2-87E1-F5A3FF7FF357}"/>
          </ac:spMkLst>
        </pc:spChg>
        <pc:picChg chg="add del">
          <ac:chgData name="IGOR PEREIRA DOS SANTOS" userId="2ba31ab3-4af6-46f7-a76b-d6cc5b428f6b" providerId="ADAL" clId="{78E6FAD7-348B-4914-82E7-A2B7C6902384}" dt="2023-09-26T22:14:38.627" v="9108" actId="22"/>
          <ac:picMkLst>
            <pc:docMk/>
            <pc:sldMk cId="3620574854" sldId="303"/>
            <ac:picMk id="3" creationId="{FA9FC867-416D-675C-36AE-8897DD0233CE}"/>
          </ac:picMkLst>
        </pc:picChg>
      </pc:sldChg>
      <pc:sldChg chg="addSp modSp add mod">
        <pc:chgData name="IGOR PEREIRA DOS SANTOS" userId="2ba31ab3-4af6-46f7-a76b-d6cc5b428f6b" providerId="ADAL" clId="{78E6FAD7-348B-4914-82E7-A2B7C6902384}" dt="2023-09-26T20:44:20.710" v="6130" actId="1076"/>
        <pc:sldMkLst>
          <pc:docMk/>
          <pc:sldMk cId="3353572665" sldId="304"/>
        </pc:sldMkLst>
        <pc:spChg chg="mod">
          <ac:chgData name="IGOR PEREIRA DOS SANTOS" userId="2ba31ab3-4af6-46f7-a76b-d6cc5b428f6b" providerId="ADAL" clId="{78E6FAD7-348B-4914-82E7-A2B7C6902384}" dt="2023-09-26T20:44:09.779" v="6128" actId="207"/>
          <ac:spMkLst>
            <pc:docMk/>
            <pc:sldMk cId="3353572665" sldId="304"/>
            <ac:spMk id="7173" creationId="{27305109-3859-42A2-87E1-F5A3FF7FF357}"/>
          </ac:spMkLst>
        </pc:spChg>
        <pc:picChg chg="add mod">
          <ac:chgData name="IGOR PEREIRA DOS SANTOS" userId="2ba31ab3-4af6-46f7-a76b-d6cc5b428f6b" providerId="ADAL" clId="{78E6FAD7-348B-4914-82E7-A2B7C6902384}" dt="2023-09-26T20:44:20.710" v="6130" actId="1076"/>
          <ac:picMkLst>
            <pc:docMk/>
            <pc:sldMk cId="3353572665" sldId="304"/>
            <ac:picMk id="3" creationId="{80EDF0CD-ECB3-DF8D-8197-9C6B6E654CBF}"/>
          </ac:picMkLst>
        </pc:picChg>
      </pc:sldChg>
      <pc:sldChg chg="addSp delSp modSp add mod">
        <pc:chgData name="IGOR PEREIRA DOS SANTOS" userId="2ba31ab3-4af6-46f7-a76b-d6cc5b428f6b" providerId="ADAL" clId="{78E6FAD7-348B-4914-82E7-A2B7C6902384}" dt="2023-09-26T20:47:32.201" v="6136" actId="1076"/>
        <pc:sldMkLst>
          <pc:docMk/>
          <pc:sldMk cId="106040953" sldId="305"/>
        </pc:sldMkLst>
        <pc:spChg chg="mod">
          <ac:chgData name="IGOR PEREIRA DOS SANTOS" userId="2ba31ab3-4af6-46f7-a76b-d6cc5b428f6b" providerId="ADAL" clId="{78E6FAD7-348B-4914-82E7-A2B7C6902384}" dt="2023-09-26T20:47:30.099" v="6134" actId="1076"/>
          <ac:spMkLst>
            <pc:docMk/>
            <pc:sldMk cId="106040953" sldId="305"/>
            <ac:spMk id="7173" creationId="{27305109-3859-42A2-87E1-F5A3FF7FF357}"/>
          </ac:spMkLst>
        </pc:spChg>
        <pc:picChg chg="del">
          <ac:chgData name="IGOR PEREIRA DOS SANTOS" userId="2ba31ab3-4af6-46f7-a76b-d6cc5b428f6b" providerId="ADAL" clId="{78E6FAD7-348B-4914-82E7-A2B7C6902384}" dt="2023-09-26T20:47:26.786" v="6133" actId="478"/>
          <ac:picMkLst>
            <pc:docMk/>
            <pc:sldMk cId="106040953" sldId="305"/>
            <ac:picMk id="3" creationId="{80EDF0CD-ECB3-DF8D-8197-9C6B6E654CBF}"/>
          </ac:picMkLst>
        </pc:picChg>
        <pc:picChg chg="add mod">
          <ac:chgData name="IGOR PEREIRA DOS SANTOS" userId="2ba31ab3-4af6-46f7-a76b-d6cc5b428f6b" providerId="ADAL" clId="{78E6FAD7-348B-4914-82E7-A2B7C6902384}" dt="2023-09-26T20:47:32.201" v="6136" actId="1076"/>
          <ac:picMkLst>
            <pc:docMk/>
            <pc:sldMk cId="106040953" sldId="305"/>
            <ac:picMk id="4" creationId="{C776CAF8-2D08-BB07-B0EE-778D0557D9BB}"/>
          </ac:picMkLst>
        </pc:picChg>
      </pc:sldChg>
      <pc:sldChg chg="delSp modSp add mod ord">
        <pc:chgData name="IGOR PEREIRA DOS SANTOS" userId="2ba31ab3-4af6-46f7-a76b-d6cc5b428f6b" providerId="ADAL" clId="{78E6FAD7-348B-4914-82E7-A2B7C6902384}" dt="2023-09-26T20:50:20.028" v="6351" actId="1076"/>
        <pc:sldMkLst>
          <pc:docMk/>
          <pc:sldMk cId="3817957916" sldId="306"/>
        </pc:sldMkLst>
        <pc:spChg chg="mod">
          <ac:chgData name="IGOR PEREIRA DOS SANTOS" userId="2ba31ab3-4af6-46f7-a76b-d6cc5b428f6b" providerId="ADAL" clId="{78E6FAD7-348B-4914-82E7-A2B7C6902384}" dt="2023-09-26T20:50:20.028" v="6351" actId="1076"/>
          <ac:spMkLst>
            <pc:docMk/>
            <pc:sldMk cId="3817957916" sldId="306"/>
            <ac:spMk id="7173" creationId="{27305109-3859-42A2-87E1-F5A3FF7FF357}"/>
          </ac:spMkLst>
        </pc:spChg>
        <pc:picChg chg="del">
          <ac:chgData name="IGOR PEREIRA DOS SANTOS" userId="2ba31ab3-4af6-46f7-a76b-d6cc5b428f6b" providerId="ADAL" clId="{78E6FAD7-348B-4914-82E7-A2B7C6902384}" dt="2023-09-26T20:47:47.134" v="6140" actId="478"/>
          <ac:picMkLst>
            <pc:docMk/>
            <pc:sldMk cId="3817957916" sldId="306"/>
            <ac:picMk id="3" creationId="{80EDF0CD-ECB3-DF8D-8197-9C6B6E654CBF}"/>
          </ac:picMkLst>
        </pc:picChg>
      </pc:sldChg>
      <pc:sldChg chg="addSp modSp add mod">
        <pc:chgData name="IGOR PEREIRA DOS SANTOS" userId="2ba31ab3-4af6-46f7-a76b-d6cc5b428f6b" providerId="ADAL" clId="{78E6FAD7-348B-4914-82E7-A2B7C6902384}" dt="2023-09-26T20:53:00.839" v="6786" actId="207"/>
        <pc:sldMkLst>
          <pc:docMk/>
          <pc:sldMk cId="2054771629" sldId="307"/>
        </pc:sldMkLst>
        <pc:spChg chg="mod">
          <ac:chgData name="IGOR PEREIRA DOS SANTOS" userId="2ba31ab3-4af6-46f7-a76b-d6cc5b428f6b" providerId="ADAL" clId="{78E6FAD7-348B-4914-82E7-A2B7C6902384}" dt="2023-09-26T20:53:00.839" v="6786" actId="207"/>
          <ac:spMkLst>
            <pc:docMk/>
            <pc:sldMk cId="2054771629" sldId="307"/>
            <ac:spMk id="7173" creationId="{27305109-3859-42A2-87E1-F5A3FF7FF357}"/>
          </ac:spMkLst>
        </pc:spChg>
        <pc:picChg chg="add mod">
          <ac:chgData name="IGOR PEREIRA DOS SANTOS" userId="2ba31ab3-4af6-46f7-a76b-d6cc5b428f6b" providerId="ADAL" clId="{78E6FAD7-348B-4914-82E7-A2B7C6902384}" dt="2023-09-26T20:51:28.989" v="6510" actId="1076"/>
          <ac:picMkLst>
            <pc:docMk/>
            <pc:sldMk cId="2054771629" sldId="307"/>
            <ac:picMk id="2" creationId="{C97C13C6-3834-A1E3-F3D7-EF21092298CB}"/>
          </ac:picMkLst>
        </pc:picChg>
      </pc:sldChg>
      <pc:sldChg chg="delSp modSp add mod">
        <pc:chgData name="IGOR PEREIRA DOS SANTOS" userId="2ba31ab3-4af6-46f7-a76b-d6cc5b428f6b" providerId="ADAL" clId="{78E6FAD7-348B-4914-82E7-A2B7C6902384}" dt="2023-09-26T20:54:20.366" v="6962" actId="207"/>
        <pc:sldMkLst>
          <pc:docMk/>
          <pc:sldMk cId="3189040556" sldId="308"/>
        </pc:sldMkLst>
        <pc:spChg chg="mod">
          <ac:chgData name="IGOR PEREIRA DOS SANTOS" userId="2ba31ab3-4af6-46f7-a76b-d6cc5b428f6b" providerId="ADAL" clId="{78E6FAD7-348B-4914-82E7-A2B7C6902384}" dt="2023-09-26T20:54:20.366" v="6962" actId="207"/>
          <ac:spMkLst>
            <pc:docMk/>
            <pc:sldMk cId="3189040556" sldId="308"/>
            <ac:spMk id="7173" creationId="{27305109-3859-42A2-87E1-F5A3FF7FF357}"/>
          </ac:spMkLst>
        </pc:spChg>
        <pc:picChg chg="del">
          <ac:chgData name="IGOR PEREIRA DOS SANTOS" userId="2ba31ab3-4af6-46f7-a76b-d6cc5b428f6b" providerId="ADAL" clId="{78E6FAD7-348B-4914-82E7-A2B7C6902384}" dt="2023-09-26T20:53:06.148" v="6788" actId="478"/>
          <ac:picMkLst>
            <pc:docMk/>
            <pc:sldMk cId="3189040556" sldId="308"/>
            <ac:picMk id="2" creationId="{C97C13C6-3834-A1E3-F3D7-EF21092298CB}"/>
          </ac:picMkLst>
        </pc:picChg>
      </pc:sldChg>
      <pc:sldChg chg="addSp modSp add mod">
        <pc:chgData name="IGOR PEREIRA DOS SANTOS" userId="2ba31ab3-4af6-46f7-a76b-d6cc5b428f6b" providerId="ADAL" clId="{78E6FAD7-348B-4914-82E7-A2B7C6902384}" dt="2023-09-26T20:54:51.196" v="6968" actId="1076"/>
        <pc:sldMkLst>
          <pc:docMk/>
          <pc:sldMk cId="4183933178" sldId="309"/>
        </pc:sldMkLst>
        <pc:spChg chg="mod">
          <ac:chgData name="IGOR PEREIRA DOS SANTOS" userId="2ba31ab3-4af6-46f7-a76b-d6cc5b428f6b" providerId="ADAL" clId="{78E6FAD7-348B-4914-82E7-A2B7C6902384}" dt="2023-09-26T20:54:47.070" v="6966" actId="1076"/>
          <ac:spMkLst>
            <pc:docMk/>
            <pc:sldMk cId="4183933178" sldId="309"/>
            <ac:spMk id="7173" creationId="{27305109-3859-42A2-87E1-F5A3FF7FF357}"/>
          </ac:spMkLst>
        </pc:spChg>
        <pc:picChg chg="add mod">
          <ac:chgData name="IGOR PEREIRA DOS SANTOS" userId="2ba31ab3-4af6-46f7-a76b-d6cc5b428f6b" providerId="ADAL" clId="{78E6FAD7-348B-4914-82E7-A2B7C6902384}" dt="2023-09-26T20:54:51.196" v="6968" actId="1076"/>
          <ac:picMkLst>
            <pc:docMk/>
            <pc:sldMk cId="4183933178" sldId="309"/>
            <ac:picMk id="3" creationId="{7823975D-3065-DF2F-C132-D98E50D02C54}"/>
          </ac:picMkLst>
        </pc:picChg>
      </pc:sldChg>
      <pc:sldChg chg="add del">
        <pc:chgData name="IGOR PEREIRA DOS SANTOS" userId="2ba31ab3-4af6-46f7-a76b-d6cc5b428f6b" providerId="ADAL" clId="{78E6FAD7-348B-4914-82E7-A2B7C6902384}" dt="2023-09-26T20:55:03.793" v="6970" actId="47"/>
        <pc:sldMkLst>
          <pc:docMk/>
          <pc:sldMk cId="1049509149" sldId="310"/>
        </pc:sldMkLst>
      </pc:sldChg>
      <pc:sldChg chg="modSp add mod ord">
        <pc:chgData name="IGOR PEREIRA DOS SANTOS" userId="2ba31ab3-4af6-46f7-a76b-d6cc5b428f6b" providerId="ADAL" clId="{78E6FAD7-348B-4914-82E7-A2B7C6902384}" dt="2023-09-26T20:56:38.438" v="7311" actId="1076"/>
        <pc:sldMkLst>
          <pc:docMk/>
          <pc:sldMk cId="3367263627" sldId="310"/>
        </pc:sldMkLst>
        <pc:spChg chg="mod">
          <ac:chgData name="IGOR PEREIRA DOS SANTOS" userId="2ba31ab3-4af6-46f7-a76b-d6cc5b428f6b" providerId="ADAL" clId="{78E6FAD7-348B-4914-82E7-A2B7C6902384}" dt="2023-09-26T20:56:38.438" v="7311" actId="1076"/>
          <ac:spMkLst>
            <pc:docMk/>
            <pc:sldMk cId="3367263627" sldId="310"/>
            <ac:spMk id="7173" creationId="{27305109-3859-42A2-87E1-F5A3FF7FF357}"/>
          </ac:spMkLst>
        </pc:spChg>
      </pc:sldChg>
      <pc:sldChg chg="modSp add mod">
        <pc:chgData name="IGOR PEREIRA DOS SANTOS" userId="2ba31ab3-4af6-46f7-a76b-d6cc5b428f6b" providerId="ADAL" clId="{78E6FAD7-348B-4914-82E7-A2B7C6902384}" dt="2023-09-26T20:59:42.588" v="7651" actId="207"/>
        <pc:sldMkLst>
          <pc:docMk/>
          <pc:sldMk cId="1661702406" sldId="311"/>
        </pc:sldMkLst>
        <pc:spChg chg="mod">
          <ac:chgData name="IGOR PEREIRA DOS SANTOS" userId="2ba31ab3-4af6-46f7-a76b-d6cc5b428f6b" providerId="ADAL" clId="{78E6FAD7-348B-4914-82E7-A2B7C6902384}" dt="2023-09-26T20:59:42.588" v="7651" actId="207"/>
          <ac:spMkLst>
            <pc:docMk/>
            <pc:sldMk cId="1661702406" sldId="311"/>
            <ac:spMk id="7173" creationId="{27305109-3859-42A2-87E1-F5A3FF7FF357}"/>
          </ac:spMkLst>
        </pc:spChg>
      </pc:sldChg>
      <pc:sldChg chg="modSp add mod">
        <pc:chgData name="IGOR PEREIRA DOS SANTOS" userId="2ba31ab3-4af6-46f7-a76b-d6cc5b428f6b" providerId="ADAL" clId="{78E6FAD7-348B-4914-82E7-A2B7C6902384}" dt="2023-09-26T21:00:48.801" v="7855" actId="1076"/>
        <pc:sldMkLst>
          <pc:docMk/>
          <pc:sldMk cId="1731010130" sldId="312"/>
        </pc:sldMkLst>
        <pc:spChg chg="mod">
          <ac:chgData name="IGOR PEREIRA DOS SANTOS" userId="2ba31ab3-4af6-46f7-a76b-d6cc5b428f6b" providerId="ADAL" clId="{78E6FAD7-348B-4914-82E7-A2B7C6902384}" dt="2023-09-26T21:00:48.801" v="7855" actId="1076"/>
          <ac:spMkLst>
            <pc:docMk/>
            <pc:sldMk cId="1731010130" sldId="312"/>
            <ac:spMk id="7173" creationId="{27305109-3859-42A2-87E1-F5A3FF7FF357}"/>
          </ac:spMkLst>
        </pc:spChg>
      </pc:sldChg>
      <pc:sldChg chg="addSp modSp add mod">
        <pc:chgData name="IGOR PEREIRA DOS SANTOS" userId="2ba31ab3-4af6-46f7-a76b-d6cc5b428f6b" providerId="ADAL" clId="{78E6FAD7-348B-4914-82E7-A2B7C6902384}" dt="2023-09-26T21:01:38.023" v="7861" actId="1076"/>
        <pc:sldMkLst>
          <pc:docMk/>
          <pc:sldMk cId="3674935276" sldId="313"/>
        </pc:sldMkLst>
        <pc:spChg chg="mod">
          <ac:chgData name="IGOR PEREIRA DOS SANTOS" userId="2ba31ab3-4af6-46f7-a76b-d6cc5b428f6b" providerId="ADAL" clId="{78E6FAD7-348B-4914-82E7-A2B7C6902384}" dt="2023-09-26T21:01:35.906" v="7859" actId="1076"/>
          <ac:spMkLst>
            <pc:docMk/>
            <pc:sldMk cId="3674935276" sldId="313"/>
            <ac:spMk id="7173" creationId="{27305109-3859-42A2-87E1-F5A3FF7FF357}"/>
          </ac:spMkLst>
        </pc:spChg>
        <pc:picChg chg="add mod">
          <ac:chgData name="IGOR PEREIRA DOS SANTOS" userId="2ba31ab3-4af6-46f7-a76b-d6cc5b428f6b" providerId="ADAL" clId="{78E6FAD7-348B-4914-82E7-A2B7C6902384}" dt="2023-09-26T21:01:38.023" v="7861" actId="1076"/>
          <ac:picMkLst>
            <pc:docMk/>
            <pc:sldMk cId="3674935276" sldId="313"/>
            <ac:picMk id="3" creationId="{BBE864F0-D0A7-7A5F-755B-E92F39F94CFE}"/>
          </ac:picMkLst>
        </pc:picChg>
      </pc:sldChg>
      <pc:sldChg chg="modSp add mod ord">
        <pc:chgData name="IGOR PEREIRA DOS SANTOS" userId="2ba31ab3-4af6-46f7-a76b-d6cc5b428f6b" providerId="ADAL" clId="{78E6FAD7-348B-4914-82E7-A2B7C6902384}" dt="2023-09-26T21:03:03.204" v="8220" actId="207"/>
        <pc:sldMkLst>
          <pc:docMk/>
          <pc:sldMk cId="2388190812" sldId="314"/>
        </pc:sldMkLst>
        <pc:spChg chg="mod">
          <ac:chgData name="IGOR PEREIRA DOS SANTOS" userId="2ba31ab3-4af6-46f7-a76b-d6cc5b428f6b" providerId="ADAL" clId="{78E6FAD7-348B-4914-82E7-A2B7C6902384}" dt="2023-09-26T21:03:03.204" v="8220" actId="207"/>
          <ac:spMkLst>
            <pc:docMk/>
            <pc:sldMk cId="2388190812" sldId="314"/>
            <ac:spMk id="7173" creationId="{27305109-3859-42A2-87E1-F5A3FF7FF357}"/>
          </ac:spMkLst>
        </pc:spChg>
      </pc:sldChg>
      <pc:sldChg chg="modSp add mod">
        <pc:chgData name="IGOR PEREIRA DOS SANTOS" userId="2ba31ab3-4af6-46f7-a76b-d6cc5b428f6b" providerId="ADAL" clId="{78E6FAD7-348B-4914-82E7-A2B7C6902384}" dt="2023-09-26T21:54:34.285" v="8517" actId="1076"/>
        <pc:sldMkLst>
          <pc:docMk/>
          <pc:sldMk cId="2583268143" sldId="315"/>
        </pc:sldMkLst>
        <pc:spChg chg="mod">
          <ac:chgData name="IGOR PEREIRA DOS SANTOS" userId="2ba31ab3-4af6-46f7-a76b-d6cc5b428f6b" providerId="ADAL" clId="{78E6FAD7-348B-4914-82E7-A2B7C6902384}" dt="2023-09-26T21:54:34.285" v="8517" actId="1076"/>
          <ac:spMkLst>
            <pc:docMk/>
            <pc:sldMk cId="2583268143" sldId="315"/>
            <ac:spMk id="7173" creationId="{27305109-3859-42A2-87E1-F5A3FF7FF357}"/>
          </ac:spMkLst>
        </pc:spChg>
      </pc:sldChg>
      <pc:sldChg chg="addSp modSp add mod">
        <pc:chgData name="IGOR PEREIRA DOS SANTOS" userId="2ba31ab3-4af6-46f7-a76b-d6cc5b428f6b" providerId="ADAL" clId="{78E6FAD7-348B-4914-82E7-A2B7C6902384}" dt="2023-09-26T22:05:49.182" v="8787" actId="1076"/>
        <pc:sldMkLst>
          <pc:docMk/>
          <pc:sldMk cId="941727922" sldId="316"/>
        </pc:sldMkLst>
        <pc:spChg chg="mod">
          <ac:chgData name="IGOR PEREIRA DOS SANTOS" userId="2ba31ab3-4af6-46f7-a76b-d6cc5b428f6b" providerId="ADAL" clId="{78E6FAD7-348B-4914-82E7-A2B7C6902384}" dt="2023-09-26T22:05:35.058" v="8785" actId="207"/>
          <ac:spMkLst>
            <pc:docMk/>
            <pc:sldMk cId="941727922" sldId="316"/>
            <ac:spMk id="7173" creationId="{27305109-3859-42A2-87E1-F5A3FF7FF357}"/>
          </ac:spMkLst>
        </pc:spChg>
        <pc:picChg chg="add mod">
          <ac:chgData name="IGOR PEREIRA DOS SANTOS" userId="2ba31ab3-4af6-46f7-a76b-d6cc5b428f6b" providerId="ADAL" clId="{78E6FAD7-348B-4914-82E7-A2B7C6902384}" dt="2023-09-26T22:05:49.182" v="8787" actId="1076"/>
          <ac:picMkLst>
            <pc:docMk/>
            <pc:sldMk cId="941727922" sldId="316"/>
            <ac:picMk id="3" creationId="{55D85477-D570-74A9-5871-20F52B027989}"/>
          </ac:picMkLst>
        </pc:picChg>
      </pc:sldChg>
    </pc:docChg>
  </pc:docChgLst>
  <pc:docChgLst>
    <pc:chgData name="IGOR PEREIRA DOS SANTOS" userId="2ba31ab3-4af6-46f7-a76b-d6cc5b428f6b" providerId="ADAL" clId="{67C81243-1BA7-4764-B92B-312588FAE89E}"/>
    <pc:docChg chg="undo custSel addSld delSld modSld sldOrd">
      <pc:chgData name="IGOR PEREIRA DOS SANTOS" userId="2ba31ab3-4af6-46f7-a76b-d6cc5b428f6b" providerId="ADAL" clId="{67C81243-1BA7-4764-B92B-312588FAE89E}" dt="2023-11-07T23:42:24.194" v="13767" actId="1076"/>
      <pc:docMkLst>
        <pc:docMk/>
      </pc:docMkLst>
      <pc:sldChg chg="modSp mod">
        <pc:chgData name="IGOR PEREIRA DOS SANTOS" userId="2ba31ab3-4af6-46f7-a76b-d6cc5b428f6b" providerId="ADAL" clId="{67C81243-1BA7-4764-B92B-312588FAE89E}" dt="2023-11-07T00:49:04.074" v="17" actId="20577"/>
        <pc:sldMkLst>
          <pc:docMk/>
          <pc:sldMk cId="0" sldId="258"/>
        </pc:sldMkLst>
        <pc:spChg chg="mod">
          <ac:chgData name="IGOR PEREIRA DOS SANTOS" userId="2ba31ab3-4af6-46f7-a76b-d6cc5b428f6b" providerId="ADAL" clId="{67C81243-1BA7-4764-B92B-312588FAE89E}" dt="2023-11-07T00:49:04.074" v="17" actId="20577"/>
          <ac:spMkLst>
            <pc:docMk/>
            <pc:sldMk cId="0" sldId="258"/>
            <ac:spMk id="5124" creationId="{81DC61E1-40BE-E43D-887C-24447212EA9C}"/>
          </ac:spMkLst>
        </pc:spChg>
      </pc:sldChg>
      <pc:sldChg chg="modSp mod">
        <pc:chgData name="IGOR PEREIRA DOS SANTOS" userId="2ba31ab3-4af6-46f7-a76b-d6cc5b428f6b" providerId="ADAL" clId="{67C81243-1BA7-4764-B92B-312588FAE89E}" dt="2023-11-07T23:11:36.735" v="7737" actId="20577"/>
        <pc:sldMkLst>
          <pc:docMk/>
          <pc:sldMk cId="0" sldId="260"/>
        </pc:sldMkLst>
        <pc:spChg chg="mod">
          <ac:chgData name="IGOR PEREIRA DOS SANTOS" userId="2ba31ab3-4af6-46f7-a76b-d6cc5b428f6b" providerId="ADAL" clId="{67C81243-1BA7-4764-B92B-312588FAE89E}" dt="2023-11-07T23:11:36.735" v="7737" actId="20577"/>
          <ac:spMkLst>
            <pc:docMk/>
            <pc:sldMk cId="0" sldId="260"/>
            <ac:spMk id="7173" creationId="{27305109-3859-42A2-87E1-F5A3FF7FF357}"/>
          </ac:spMkLst>
        </pc:spChg>
      </pc:sldChg>
      <pc:sldChg chg="modSp mod">
        <pc:chgData name="IGOR PEREIRA DOS SANTOS" userId="2ba31ab3-4af6-46f7-a76b-d6cc5b428f6b" providerId="ADAL" clId="{67C81243-1BA7-4764-B92B-312588FAE89E}" dt="2023-11-07T00:55:27.394" v="412" actId="1076"/>
        <pc:sldMkLst>
          <pc:docMk/>
          <pc:sldMk cId="1974454592" sldId="276"/>
        </pc:sldMkLst>
        <pc:spChg chg="mod">
          <ac:chgData name="IGOR PEREIRA DOS SANTOS" userId="2ba31ab3-4af6-46f7-a76b-d6cc5b428f6b" providerId="ADAL" clId="{67C81243-1BA7-4764-B92B-312588FAE89E}" dt="2023-11-07T00:55:27.394" v="412" actId="1076"/>
          <ac:spMkLst>
            <pc:docMk/>
            <pc:sldMk cId="1974454592" sldId="276"/>
            <ac:spMk id="7173" creationId="{27305109-3859-42A2-87E1-F5A3FF7FF357}"/>
          </ac:spMkLst>
        </pc:spChg>
      </pc:sldChg>
      <pc:sldChg chg="del">
        <pc:chgData name="IGOR PEREIRA DOS SANTOS" userId="2ba31ab3-4af6-46f7-a76b-d6cc5b428f6b" providerId="ADAL" clId="{67C81243-1BA7-4764-B92B-312588FAE89E}" dt="2023-11-07T00:53:59.771" v="117" actId="47"/>
        <pc:sldMkLst>
          <pc:docMk/>
          <pc:sldMk cId="2518991694" sldId="277"/>
        </pc:sldMkLst>
      </pc:sldChg>
      <pc:sldChg chg="addSp modSp add mod">
        <pc:chgData name="IGOR PEREIRA DOS SANTOS" userId="2ba31ab3-4af6-46f7-a76b-d6cc5b428f6b" providerId="ADAL" clId="{67C81243-1BA7-4764-B92B-312588FAE89E}" dt="2023-11-07T00:58:51.119" v="590" actId="1076"/>
        <pc:sldMkLst>
          <pc:docMk/>
          <pc:sldMk cId="4144981430" sldId="277"/>
        </pc:sldMkLst>
        <pc:spChg chg="mod">
          <ac:chgData name="IGOR PEREIRA DOS SANTOS" userId="2ba31ab3-4af6-46f7-a76b-d6cc5b428f6b" providerId="ADAL" clId="{67C81243-1BA7-4764-B92B-312588FAE89E}" dt="2023-11-07T00:56:03.249" v="588" actId="20577"/>
          <ac:spMkLst>
            <pc:docMk/>
            <pc:sldMk cId="4144981430" sldId="277"/>
            <ac:spMk id="7173" creationId="{27305109-3859-42A2-87E1-F5A3FF7FF357}"/>
          </ac:spMkLst>
        </pc:spChg>
        <pc:picChg chg="add mod">
          <ac:chgData name="IGOR PEREIRA DOS SANTOS" userId="2ba31ab3-4af6-46f7-a76b-d6cc5b428f6b" providerId="ADAL" clId="{67C81243-1BA7-4764-B92B-312588FAE89E}" dt="2023-11-07T00:58:51.119" v="590" actId="1076"/>
          <ac:picMkLst>
            <pc:docMk/>
            <pc:sldMk cId="4144981430" sldId="277"/>
            <ac:picMk id="3" creationId="{0BE181E5-DEA1-B67A-CA66-83640A98C438}"/>
          </ac:picMkLst>
        </pc:picChg>
      </pc:sldChg>
      <pc:sldChg chg="delSp modSp add mod">
        <pc:chgData name="IGOR PEREIRA DOS SANTOS" userId="2ba31ab3-4af6-46f7-a76b-d6cc5b428f6b" providerId="ADAL" clId="{67C81243-1BA7-4764-B92B-312588FAE89E}" dt="2023-11-07T01:03:38.671" v="1166" actId="1076"/>
        <pc:sldMkLst>
          <pc:docMk/>
          <pc:sldMk cId="2403992772" sldId="278"/>
        </pc:sldMkLst>
        <pc:spChg chg="mod">
          <ac:chgData name="IGOR PEREIRA DOS SANTOS" userId="2ba31ab3-4af6-46f7-a76b-d6cc5b428f6b" providerId="ADAL" clId="{67C81243-1BA7-4764-B92B-312588FAE89E}" dt="2023-11-07T01:03:38.671" v="1166" actId="1076"/>
          <ac:spMkLst>
            <pc:docMk/>
            <pc:sldMk cId="2403992772" sldId="278"/>
            <ac:spMk id="7173" creationId="{27305109-3859-42A2-87E1-F5A3FF7FF357}"/>
          </ac:spMkLst>
        </pc:spChg>
        <pc:picChg chg="del">
          <ac:chgData name="IGOR PEREIRA DOS SANTOS" userId="2ba31ab3-4af6-46f7-a76b-d6cc5b428f6b" providerId="ADAL" clId="{67C81243-1BA7-4764-B92B-312588FAE89E}" dt="2023-11-07T01:00:50.304" v="592" actId="478"/>
          <ac:picMkLst>
            <pc:docMk/>
            <pc:sldMk cId="2403992772" sldId="278"/>
            <ac:picMk id="3" creationId="{0BE181E5-DEA1-B67A-CA66-83640A98C438}"/>
          </ac:picMkLst>
        </pc:picChg>
      </pc:sldChg>
      <pc:sldChg chg="del">
        <pc:chgData name="IGOR PEREIRA DOS SANTOS" userId="2ba31ab3-4af6-46f7-a76b-d6cc5b428f6b" providerId="ADAL" clId="{67C81243-1BA7-4764-B92B-312588FAE89E}" dt="2023-11-07T00:53:59.969" v="118" actId="47"/>
        <pc:sldMkLst>
          <pc:docMk/>
          <pc:sldMk cId="3133039173" sldId="278"/>
        </pc:sldMkLst>
      </pc:sldChg>
      <pc:sldChg chg="del">
        <pc:chgData name="IGOR PEREIRA DOS SANTOS" userId="2ba31ab3-4af6-46f7-a76b-d6cc5b428f6b" providerId="ADAL" clId="{67C81243-1BA7-4764-B92B-312588FAE89E}" dt="2023-11-07T00:54:00.150" v="119" actId="47"/>
        <pc:sldMkLst>
          <pc:docMk/>
          <pc:sldMk cId="402260972" sldId="279"/>
        </pc:sldMkLst>
      </pc:sldChg>
      <pc:sldChg chg="modSp add mod">
        <pc:chgData name="IGOR PEREIRA DOS SANTOS" userId="2ba31ab3-4af6-46f7-a76b-d6cc5b428f6b" providerId="ADAL" clId="{67C81243-1BA7-4764-B92B-312588FAE89E}" dt="2023-11-07T01:04:56.744" v="1279" actId="1076"/>
        <pc:sldMkLst>
          <pc:docMk/>
          <pc:sldMk cId="1968675535" sldId="279"/>
        </pc:sldMkLst>
        <pc:spChg chg="mod">
          <ac:chgData name="IGOR PEREIRA DOS SANTOS" userId="2ba31ab3-4af6-46f7-a76b-d6cc5b428f6b" providerId="ADAL" clId="{67C81243-1BA7-4764-B92B-312588FAE89E}" dt="2023-11-07T01:04:56.744" v="1279" actId="1076"/>
          <ac:spMkLst>
            <pc:docMk/>
            <pc:sldMk cId="1968675535" sldId="279"/>
            <ac:spMk id="7173" creationId="{27305109-3859-42A2-87E1-F5A3FF7FF357}"/>
          </ac:spMkLst>
        </pc:spChg>
      </pc:sldChg>
      <pc:sldChg chg="del">
        <pc:chgData name="IGOR PEREIRA DOS SANTOS" userId="2ba31ab3-4af6-46f7-a76b-d6cc5b428f6b" providerId="ADAL" clId="{67C81243-1BA7-4764-B92B-312588FAE89E}" dt="2023-11-07T00:54:00.525" v="120" actId="47"/>
        <pc:sldMkLst>
          <pc:docMk/>
          <pc:sldMk cId="2139334842" sldId="280"/>
        </pc:sldMkLst>
      </pc:sldChg>
      <pc:sldChg chg="modSp add mod">
        <pc:chgData name="IGOR PEREIRA DOS SANTOS" userId="2ba31ab3-4af6-46f7-a76b-d6cc5b428f6b" providerId="ADAL" clId="{67C81243-1BA7-4764-B92B-312588FAE89E}" dt="2023-11-07T01:08:50.201" v="1597" actId="20577"/>
        <pc:sldMkLst>
          <pc:docMk/>
          <pc:sldMk cId="3476165795" sldId="280"/>
        </pc:sldMkLst>
        <pc:spChg chg="mod">
          <ac:chgData name="IGOR PEREIRA DOS SANTOS" userId="2ba31ab3-4af6-46f7-a76b-d6cc5b428f6b" providerId="ADAL" clId="{67C81243-1BA7-4764-B92B-312588FAE89E}" dt="2023-11-07T01:08:50.201" v="1597" actId="20577"/>
          <ac:spMkLst>
            <pc:docMk/>
            <pc:sldMk cId="3476165795" sldId="280"/>
            <ac:spMk id="7173" creationId="{27305109-3859-42A2-87E1-F5A3FF7FF357}"/>
          </ac:spMkLst>
        </pc:spChg>
      </pc:sldChg>
      <pc:sldChg chg="modSp add mod">
        <pc:chgData name="IGOR PEREIRA DOS SANTOS" userId="2ba31ab3-4af6-46f7-a76b-d6cc5b428f6b" providerId="ADAL" clId="{67C81243-1BA7-4764-B92B-312588FAE89E}" dt="2023-11-07T01:12:09.693" v="2110" actId="1076"/>
        <pc:sldMkLst>
          <pc:docMk/>
          <pc:sldMk cId="1996276103" sldId="281"/>
        </pc:sldMkLst>
        <pc:spChg chg="mod">
          <ac:chgData name="IGOR PEREIRA DOS SANTOS" userId="2ba31ab3-4af6-46f7-a76b-d6cc5b428f6b" providerId="ADAL" clId="{67C81243-1BA7-4764-B92B-312588FAE89E}" dt="2023-11-07T01:12:09.693" v="2110" actId="1076"/>
          <ac:spMkLst>
            <pc:docMk/>
            <pc:sldMk cId="1996276103" sldId="281"/>
            <ac:spMk id="7173" creationId="{27305109-3859-42A2-87E1-F5A3FF7FF357}"/>
          </ac:spMkLst>
        </pc:spChg>
      </pc:sldChg>
      <pc:sldChg chg="del">
        <pc:chgData name="IGOR PEREIRA DOS SANTOS" userId="2ba31ab3-4af6-46f7-a76b-d6cc5b428f6b" providerId="ADAL" clId="{67C81243-1BA7-4764-B92B-312588FAE89E}" dt="2023-11-07T00:54:00.694" v="121" actId="47"/>
        <pc:sldMkLst>
          <pc:docMk/>
          <pc:sldMk cId="2100672818" sldId="281"/>
        </pc:sldMkLst>
      </pc:sldChg>
      <pc:sldChg chg="del">
        <pc:chgData name="IGOR PEREIRA DOS SANTOS" userId="2ba31ab3-4af6-46f7-a76b-d6cc5b428f6b" providerId="ADAL" clId="{67C81243-1BA7-4764-B92B-312588FAE89E}" dt="2023-11-07T00:54:00.876" v="122" actId="47"/>
        <pc:sldMkLst>
          <pc:docMk/>
          <pc:sldMk cId="965795544" sldId="282"/>
        </pc:sldMkLst>
      </pc:sldChg>
      <pc:sldChg chg="addSp modSp add mod">
        <pc:chgData name="IGOR PEREIRA DOS SANTOS" userId="2ba31ab3-4af6-46f7-a76b-d6cc5b428f6b" providerId="ADAL" clId="{67C81243-1BA7-4764-B92B-312588FAE89E}" dt="2023-11-07T22:17:29.596" v="2923" actId="1076"/>
        <pc:sldMkLst>
          <pc:docMk/>
          <pc:sldMk cId="1732988608" sldId="282"/>
        </pc:sldMkLst>
        <pc:spChg chg="mod">
          <ac:chgData name="IGOR PEREIRA DOS SANTOS" userId="2ba31ab3-4af6-46f7-a76b-d6cc5b428f6b" providerId="ADAL" clId="{67C81243-1BA7-4764-B92B-312588FAE89E}" dt="2023-11-07T01:13:36.927" v="2112" actId="1076"/>
          <ac:spMkLst>
            <pc:docMk/>
            <pc:sldMk cId="1732988608" sldId="282"/>
            <ac:spMk id="7173" creationId="{27305109-3859-42A2-87E1-F5A3FF7FF357}"/>
          </ac:spMkLst>
        </pc:spChg>
        <pc:picChg chg="add mod">
          <ac:chgData name="IGOR PEREIRA DOS SANTOS" userId="2ba31ab3-4af6-46f7-a76b-d6cc5b428f6b" providerId="ADAL" clId="{67C81243-1BA7-4764-B92B-312588FAE89E}" dt="2023-11-07T22:17:29.596" v="2923" actId="1076"/>
          <ac:picMkLst>
            <pc:docMk/>
            <pc:sldMk cId="1732988608" sldId="282"/>
            <ac:picMk id="3" creationId="{037C7123-5F5D-8DA8-BB31-42E8C5D61566}"/>
          </ac:picMkLst>
        </pc:picChg>
      </pc:sldChg>
      <pc:sldChg chg="modSp add mod ord">
        <pc:chgData name="IGOR PEREIRA DOS SANTOS" userId="2ba31ab3-4af6-46f7-a76b-d6cc5b428f6b" providerId="ADAL" clId="{67C81243-1BA7-4764-B92B-312588FAE89E}" dt="2023-11-07T22:13:36.945" v="2770" actId="1076"/>
        <pc:sldMkLst>
          <pc:docMk/>
          <pc:sldMk cId="67804737" sldId="283"/>
        </pc:sldMkLst>
        <pc:spChg chg="mod">
          <ac:chgData name="IGOR PEREIRA DOS SANTOS" userId="2ba31ab3-4af6-46f7-a76b-d6cc5b428f6b" providerId="ADAL" clId="{67C81243-1BA7-4764-B92B-312588FAE89E}" dt="2023-11-07T22:13:36.945" v="2770" actId="1076"/>
          <ac:spMkLst>
            <pc:docMk/>
            <pc:sldMk cId="67804737" sldId="283"/>
            <ac:spMk id="7173" creationId="{27305109-3859-42A2-87E1-F5A3FF7FF357}"/>
          </ac:spMkLst>
        </pc:spChg>
      </pc:sldChg>
      <pc:sldChg chg="del">
        <pc:chgData name="IGOR PEREIRA DOS SANTOS" userId="2ba31ab3-4af6-46f7-a76b-d6cc5b428f6b" providerId="ADAL" clId="{67C81243-1BA7-4764-B92B-312588FAE89E}" dt="2023-11-07T00:54:01.300" v="123" actId="47"/>
        <pc:sldMkLst>
          <pc:docMk/>
          <pc:sldMk cId="1449227916" sldId="283"/>
        </pc:sldMkLst>
      </pc:sldChg>
      <pc:sldChg chg="del">
        <pc:chgData name="IGOR PEREIRA DOS SANTOS" userId="2ba31ab3-4af6-46f7-a76b-d6cc5b428f6b" providerId="ADAL" clId="{67C81243-1BA7-4764-B92B-312588FAE89E}" dt="2023-11-07T00:54:01.651" v="124" actId="47"/>
        <pc:sldMkLst>
          <pc:docMk/>
          <pc:sldMk cId="1248238929" sldId="284"/>
        </pc:sldMkLst>
      </pc:sldChg>
      <pc:sldChg chg="addSp delSp modSp add mod">
        <pc:chgData name="IGOR PEREIRA DOS SANTOS" userId="2ba31ab3-4af6-46f7-a76b-d6cc5b428f6b" providerId="ADAL" clId="{67C81243-1BA7-4764-B92B-312588FAE89E}" dt="2023-11-07T22:30:41.497" v="3355" actId="1076"/>
        <pc:sldMkLst>
          <pc:docMk/>
          <pc:sldMk cId="3050905372" sldId="284"/>
        </pc:sldMkLst>
        <pc:spChg chg="mod">
          <ac:chgData name="IGOR PEREIRA DOS SANTOS" userId="2ba31ab3-4af6-46f7-a76b-d6cc5b428f6b" providerId="ADAL" clId="{67C81243-1BA7-4764-B92B-312588FAE89E}" dt="2023-11-07T22:30:41.497" v="3355" actId="1076"/>
          <ac:spMkLst>
            <pc:docMk/>
            <pc:sldMk cId="3050905372" sldId="284"/>
            <ac:spMk id="7173" creationId="{27305109-3859-42A2-87E1-F5A3FF7FF357}"/>
          </ac:spMkLst>
        </pc:spChg>
        <pc:picChg chg="add del mod">
          <ac:chgData name="IGOR PEREIRA DOS SANTOS" userId="2ba31ab3-4af6-46f7-a76b-d6cc5b428f6b" providerId="ADAL" clId="{67C81243-1BA7-4764-B92B-312588FAE89E}" dt="2023-11-07T22:17:23.479" v="2922" actId="21"/>
          <ac:picMkLst>
            <pc:docMk/>
            <pc:sldMk cId="3050905372" sldId="284"/>
            <ac:picMk id="3" creationId="{D9BBE09F-74D0-35C0-9681-D933E2F47C09}"/>
          </ac:picMkLst>
        </pc:picChg>
      </pc:sldChg>
      <pc:sldChg chg="del">
        <pc:chgData name="IGOR PEREIRA DOS SANTOS" userId="2ba31ab3-4af6-46f7-a76b-d6cc5b428f6b" providerId="ADAL" clId="{67C81243-1BA7-4764-B92B-312588FAE89E}" dt="2023-11-07T00:54:01.946" v="125" actId="47"/>
        <pc:sldMkLst>
          <pc:docMk/>
          <pc:sldMk cId="915315271" sldId="285"/>
        </pc:sldMkLst>
      </pc:sldChg>
      <pc:sldChg chg="addSp modSp add mod">
        <pc:chgData name="IGOR PEREIRA DOS SANTOS" userId="2ba31ab3-4af6-46f7-a76b-d6cc5b428f6b" providerId="ADAL" clId="{67C81243-1BA7-4764-B92B-312588FAE89E}" dt="2023-11-07T22:17:41.816" v="2928" actId="1076"/>
        <pc:sldMkLst>
          <pc:docMk/>
          <pc:sldMk cId="2444068239" sldId="285"/>
        </pc:sldMkLst>
        <pc:spChg chg="mod">
          <ac:chgData name="IGOR PEREIRA DOS SANTOS" userId="2ba31ab3-4af6-46f7-a76b-d6cc5b428f6b" providerId="ADAL" clId="{67C81243-1BA7-4764-B92B-312588FAE89E}" dt="2023-11-07T22:17:39.253" v="2926" actId="1076"/>
          <ac:spMkLst>
            <pc:docMk/>
            <pc:sldMk cId="2444068239" sldId="285"/>
            <ac:spMk id="7173" creationId="{27305109-3859-42A2-87E1-F5A3FF7FF357}"/>
          </ac:spMkLst>
        </pc:spChg>
        <pc:picChg chg="add mod">
          <ac:chgData name="IGOR PEREIRA DOS SANTOS" userId="2ba31ab3-4af6-46f7-a76b-d6cc5b428f6b" providerId="ADAL" clId="{67C81243-1BA7-4764-B92B-312588FAE89E}" dt="2023-11-07T22:17:41.816" v="2928" actId="1076"/>
          <ac:picMkLst>
            <pc:docMk/>
            <pc:sldMk cId="2444068239" sldId="285"/>
            <ac:picMk id="2" creationId="{68163A08-8AE0-39B1-861C-0BCD06AD07A7}"/>
          </ac:picMkLst>
        </pc:picChg>
      </pc:sldChg>
      <pc:sldChg chg="modSp add mod">
        <pc:chgData name="IGOR PEREIRA DOS SANTOS" userId="2ba31ab3-4af6-46f7-a76b-d6cc5b428f6b" providerId="ADAL" clId="{67C81243-1BA7-4764-B92B-312588FAE89E}" dt="2023-11-07T22:31:08.781" v="3445" actId="1076"/>
        <pc:sldMkLst>
          <pc:docMk/>
          <pc:sldMk cId="592178899" sldId="286"/>
        </pc:sldMkLst>
        <pc:spChg chg="mod">
          <ac:chgData name="IGOR PEREIRA DOS SANTOS" userId="2ba31ab3-4af6-46f7-a76b-d6cc5b428f6b" providerId="ADAL" clId="{67C81243-1BA7-4764-B92B-312588FAE89E}" dt="2023-11-07T22:31:08.781" v="3445" actId="1076"/>
          <ac:spMkLst>
            <pc:docMk/>
            <pc:sldMk cId="592178899" sldId="286"/>
            <ac:spMk id="7173" creationId="{27305109-3859-42A2-87E1-F5A3FF7FF357}"/>
          </ac:spMkLst>
        </pc:spChg>
      </pc:sldChg>
      <pc:sldChg chg="del">
        <pc:chgData name="IGOR PEREIRA DOS SANTOS" userId="2ba31ab3-4af6-46f7-a76b-d6cc5b428f6b" providerId="ADAL" clId="{67C81243-1BA7-4764-B92B-312588FAE89E}" dt="2023-11-07T00:54:02.372" v="126" actId="47"/>
        <pc:sldMkLst>
          <pc:docMk/>
          <pc:sldMk cId="1545822495" sldId="286"/>
        </pc:sldMkLst>
      </pc:sldChg>
      <pc:sldChg chg="addSp modSp add mod">
        <pc:chgData name="IGOR PEREIRA DOS SANTOS" userId="2ba31ab3-4af6-46f7-a76b-d6cc5b428f6b" providerId="ADAL" clId="{67C81243-1BA7-4764-B92B-312588FAE89E}" dt="2023-11-07T22:33:35.163" v="3673" actId="1076"/>
        <pc:sldMkLst>
          <pc:docMk/>
          <pc:sldMk cId="903549806" sldId="287"/>
        </pc:sldMkLst>
        <pc:spChg chg="mod">
          <ac:chgData name="IGOR PEREIRA DOS SANTOS" userId="2ba31ab3-4af6-46f7-a76b-d6cc5b428f6b" providerId="ADAL" clId="{67C81243-1BA7-4764-B92B-312588FAE89E}" dt="2023-11-07T22:33:23.988" v="3671" actId="20577"/>
          <ac:spMkLst>
            <pc:docMk/>
            <pc:sldMk cId="903549806" sldId="287"/>
            <ac:spMk id="7173" creationId="{27305109-3859-42A2-87E1-F5A3FF7FF357}"/>
          </ac:spMkLst>
        </pc:spChg>
        <pc:picChg chg="add mod">
          <ac:chgData name="IGOR PEREIRA DOS SANTOS" userId="2ba31ab3-4af6-46f7-a76b-d6cc5b428f6b" providerId="ADAL" clId="{67C81243-1BA7-4764-B92B-312588FAE89E}" dt="2023-11-07T22:33:35.163" v="3673" actId="1076"/>
          <ac:picMkLst>
            <pc:docMk/>
            <pc:sldMk cId="903549806" sldId="287"/>
            <ac:picMk id="3" creationId="{9FB38CD8-B757-7A92-0244-EE9F9EF5A8FA}"/>
          </ac:picMkLst>
        </pc:picChg>
      </pc:sldChg>
      <pc:sldChg chg="del">
        <pc:chgData name="IGOR PEREIRA DOS SANTOS" userId="2ba31ab3-4af6-46f7-a76b-d6cc5b428f6b" providerId="ADAL" clId="{67C81243-1BA7-4764-B92B-312588FAE89E}" dt="2023-11-07T00:54:02.764" v="127" actId="47"/>
        <pc:sldMkLst>
          <pc:docMk/>
          <pc:sldMk cId="2278212429" sldId="287"/>
        </pc:sldMkLst>
      </pc:sldChg>
      <pc:sldChg chg="del">
        <pc:chgData name="IGOR PEREIRA DOS SANTOS" userId="2ba31ab3-4af6-46f7-a76b-d6cc5b428f6b" providerId="ADAL" clId="{67C81243-1BA7-4764-B92B-312588FAE89E}" dt="2023-11-07T00:54:03.148" v="128" actId="47"/>
        <pc:sldMkLst>
          <pc:docMk/>
          <pc:sldMk cId="1511006891" sldId="288"/>
        </pc:sldMkLst>
      </pc:sldChg>
      <pc:sldChg chg="delSp modSp add mod">
        <pc:chgData name="IGOR PEREIRA DOS SANTOS" userId="2ba31ab3-4af6-46f7-a76b-d6cc5b428f6b" providerId="ADAL" clId="{67C81243-1BA7-4764-B92B-312588FAE89E}" dt="2023-11-07T22:38:08.345" v="4213" actId="1076"/>
        <pc:sldMkLst>
          <pc:docMk/>
          <pc:sldMk cId="4016130478" sldId="288"/>
        </pc:sldMkLst>
        <pc:spChg chg="mod">
          <ac:chgData name="IGOR PEREIRA DOS SANTOS" userId="2ba31ab3-4af6-46f7-a76b-d6cc5b428f6b" providerId="ADAL" clId="{67C81243-1BA7-4764-B92B-312588FAE89E}" dt="2023-11-07T22:38:08.345" v="4213" actId="1076"/>
          <ac:spMkLst>
            <pc:docMk/>
            <pc:sldMk cId="4016130478" sldId="288"/>
            <ac:spMk id="7173" creationId="{27305109-3859-42A2-87E1-F5A3FF7FF357}"/>
          </ac:spMkLst>
        </pc:spChg>
        <pc:picChg chg="del mod">
          <ac:chgData name="IGOR PEREIRA DOS SANTOS" userId="2ba31ab3-4af6-46f7-a76b-d6cc5b428f6b" providerId="ADAL" clId="{67C81243-1BA7-4764-B92B-312588FAE89E}" dt="2023-11-07T22:37:03.882" v="3949" actId="478"/>
          <ac:picMkLst>
            <pc:docMk/>
            <pc:sldMk cId="4016130478" sldId="288"/>
            <ac:picMk id="3" creationId="{9FB38CD8-B757-7A92-0244-EE9F9EF5A8FA}"/>
          </ac:picMkLst>
        </pc:picChg>
      </pc:sldChg>
      <pc:sldChg chg="addSp delSp modSp add mod">
        <pc:chgData name="IGOR PEREIRA DOS SANTOS" userId="2ba31ab3-4af6-46f7-a76b-d6cc5b428f6b" providerId="ADAL" clId="{67C81243-1BA7-4764-B92B-312588FAE89E}" dt="2023-11-07T22:36:14.564" v="3948" actId="1076"/>
        <pc:sldMkLst>
          <pc:docMk/>
          <pc:sldMk cId="1735131774" sldId="289"/>
        </pc:sldMkLst>
        <pc:spChg chg="mod">
          <ac:chgData name="IGOR PEREIRA DOS SANTOS" userId="2ba31ab3-4af6-46f7-a76b-d6cc5b428f6b" providerId="ADAL" clId="{67C81243-1BA7-4764-B92B-312588FAE89E}" dt="2023-11-07T22:35:57.179" v="3944" actId="1076"/>
          <ac:spMkLst>
            <pc:docMk/>
            <pc:sldMk cId="1735131774" sldId="289"/>
            <ac:spMk id="7173" creationId="{27305109-3859-42A2-87E1-F5A3FF7FF357}"/>
          </ac:spMkLst>
        </pc:spChg>
        <pc:picChg chg="del">
          <ac:chgData name="IGOR PEREIRA DOS SANTOS" userId="2ba31ab3-4af6-46f7-a76b-d6cc5b428f6b" providerId="ADAL" clId="{67C81243-1BA7-4764-B92B-312588FAE89E}" dt="2023-11-07T22:35:22.859" v="3942" actId="478"/>
          <ac:picMkLst>
            <pc:docMk/>
            <pc:sldMk cId="1735131774" sldId="289"/>
            <ac:picMk id="3" creationId="{9FB38CD8-B757-7A92-0244-EE9F9EF5A8FA}"/>
          </ac:picMkLst>
        </pc:picChg>
        <pc:picChg chg="add mod">
          <ac:chgData name="IGOR PEREIRA DOS SANTOS" userId="2ba31ab3-4af6-46f7-a76b-d6cc5b428f6b" providerId="ADAL" clId="{67C81243-1BA7-4764-B92B-312588FAE89E}" dt="2023-11-07T22:36:05.180" v="3946" actId="1076"/>
          <ac:picMkLst>
            <pc:docMk/>
            <pc:sldMk cId="1735131774" sldId="289"/>
            <ac:picMk id="4" creationId="{75812054-C0E5-4C2F-902B-34A52345A3C1}"/>
          </ac:picMkLst>
        </pc:picChg>
        <pc:picChg chg="add mod">
          <ac:chgData name="IGOR PEREIRA DOS SANTOS" userId="2ba31ab3-4af6-46f7-a76b-d6cc5b428f6b" providerId="ADAL" clId="{67C81243-1BA7-4764-B92B-312588FAE89E}" dt="2023-11-07T22:36:14.564" v="3948" actId="1076"/>
          <ac:picMkLst>
            <pc:docMk/>
            <pc:sldMk cId="1735131774" sldId="289"/>
            <ac:picMk id="6" creationId="{97798171-F44E-4D03-3874-CD43A58A830D}"/>
          </ac:picMkLst>
        </pc:picChg>
      </pc:sldChg>
      <pc:sldChg chg="del">
        <pc:chgData name="IGOR PEREIRA DOS SANTOS" userId="2ba31ab3-4af6-46f7-a76b-d6cc5b428f6b" providerId="ADAL" clId="{67C81243-1BA7-4764-B92B-312588FAE89E}" dt="2023-11-07T00:54:03.581" v="129" actId="47"/>
        <pc:sldMkLst>
          <pc:docMk/>
          <pc:sldMk cId="3425231716" sldId="289"/>
        </pc:sldMkLst>
      </pc:sldChg>
      <pc:sldChg chg="modSp add mod ord">
        <pc:chgData name="IGOR PEREIRA DOS SANTOS" userId="2ba31ab3-4af6-46f7-a76b-d6cc5b428f6b" providerId="ADAL" clId="{67C81243-1BA7-4764-B92B-312588FAE89E}" dt="2023-11-07T22:43:24.654" v="4893" actId="1076"/>
        <pc:sldMkLst>
          <pc:docMk/>
          <pc:sldMk cId="212764224" sldId="290"/>
        </pc:sldMkLst>
        <pc:spChg chg="mod">
          <ac:chgData name="IGOR PEREIRA DOS SANTOS" userId="2ba31ab3-4af6-46f7-a76b-d6cc5b428f6b" providerId="ADAL" clId="{67C81243-1BA7-4764-B92B-312588FAE89E}" dt="2023-11-07T22:43:24.654" v="4893" actId="1076"/>
          <ac:spMkLst>
            <pc:docMk/>
            <pc:sldMk cId="212764224" sldId="290"/>
            <ac:spMk id="7173" creationId="{27305109-3859-42A2-87E1-F5A3FF7FF357}"/>
          </ac:spMkLst>
        </pc:spChg>
      </pc:sldChg>
      <pc:sldChg chg="del">
        <pc:chgData name="IGOR PEREIRA DOS SANTOS" userId="2ba31ab3-4af6-46f7-a76b-d6cc5b428f6b" providerId="ADAL" clId="{67C81243-1BA7-4764-B92B-312588FAE89E}" dt="2023-11-07T00:54:04.005" v="130" actId="47"/>
        <pc:sldMkLst>
          <pc:docMk/>
          <pc:sldMk cId="876036413" sldId="290"/>
        </pc:sldMkLst>
      </pc:sldChg>
      <pc:sldChg chg="del">
        <pc:chgData name="IGOR PEREIRA DOS SANTOS" userId="2ba31ab3-4af6-46f7-a76b-d6cc5b428f6b" providerId="ADAL" clId="{67C81243-1BA7-4764-B92B-312588FAE89E}" dt="2023-11-07T00:54:04.437" v="131" actId="47"/>
        <pc:sldMkLst>
          <pc:docMk/>
          <pc:sldMk cId="337365584" sldId="291"/>
        </pc:sldMkLst>
      </pc:sldChg>
      <pc:sldChg chg="modSp add mod">
        <pc:chgData name="IGOR PEREIRA DOS SANTOS" userId="2ba31ab3-4af6-46f7-a76b-d6cc5b428f6b" providerId="ADAL" clId="{67C81243-1BA7-4764-B92B-312588FAE89E}" dt="2023-11-07T22:45:51.475" v="5396" actId="1076"/>
        <pc:sldMkLst>
          <pc:docMk/>
          <pc:sldMk cId="586284665" sldId="291"/>
        </pc:sldMkLst>
        <pc:spChg chg="mod">
          <ac:chgData name="IGOR PEREIRA DOS SANTOS" userId="2ba31ab3-4af6-46f7-a76b-d6cc5b428f6b" providerId="ADAL" clId="{67C81243-1BA7-4764-B92B-312588FAE89E}" dt="2023-11-07T22:45:51.475" v="5396" actId="1076"/>
          <ac:spMkLst>
            <pc:docMk/>
            <pc:sldMk cId="586284665" sldId="291"/>
            <ac:spMk id="7173" creationId="{27305109-3859-42A2-87E1-F5A3FF7FF357}"/>
          </ac:spMkLst>
        </pc:spChg>
      </pc:sldChg>
      <pc:sldChg chg="del">
        <pc:chgData name="IGOR PEREIRA DOS SANTOS" userId="2ba31ab3-4af6-46f7-a76b-d6cc5b428f6b" providerId="ADAL" clId="{67C81243-1BA7-4764-B92B-312588FAE89E}" dt="2023-11-07T00:54:10.091" v="143" actId="47"/>
        <pc:sldMkLst>
          <pc:docMk/>
          <pc:sldMk cId="16571497" sldId="292"/>
        </pc:sldMkLst>
      </pc:sldChg>
      <pc:sldChg chg="addSp modSp add mod">
        <pc:chgData name="IGOR PEREIRA DOS SANTOS" userId="2ba31ab3-4af6-46f7-a76b-d6cc5b428f6b" providerId="ADAL" clId="{67C81243-1BA7-4764-B92B-312588FAE89E}" dt="2023-11-07T22:46:39.741" v="5402" actId="1076"/>
        <pc:sldMkLst>
          <pc:docMk/>
          <pc:sldMk cId="3195249780" sldId="292"/>
        </pc:sldMkLst>
        <pc:spChg chg="mod">
          <ac:chgData name="IGOR PEREIRA DOS SANTOS" userId="2ba31ab3-4af6-46f7-a76b-d6cc5b428f6b" providerId="ADAL" clId="{67C81243-1BA7-4764-B92B-312588FAE89E}" dt="2023-11-07T22:46:34.257" v="5399" actId="1076"/>
          <ac:spMkLst>
            <pc:docMk/>
            <pc:sldMk cId="3195249780" sldId="292"/>
            <ac:spMk id="7173" creationId="{27305109-3859-42A2-87E1-F5A3FF7FF357}"/>
          </ac:spMkLst>
        </pc:spChg>
        <pc:picChg chg="add mod">
          <ac:chgData name="IGOR PEREIRA DOS SANTOS" userId="2ba31ab3-4af6-46f7-a76b-d6cc5b428f6b" providerId="ADAL" clId="{67C81243-1BA7-4764-B92B-312588FAE89E}" dt="2023-11-07T22:46:39.741" v="5402" actId="1076"/>
          <ac:picMkLst>
            <pc:docMk/>
            <pc:sldMk cId="3195249780" sldId="292"/>
            <ac:picMk id="3" creationId="{D15E072D-6DAA-3FE8-C47F-D54FB1ACAA1E}"/>
          </ac:picMkLst>
        </pc:picChg>
      </pc:sldChg>
      <pc:sldChg chg="del">
        <pc:chgData name="IGOR PEREIRA DOS SANTOS" userId="2ba31ab3-4af6-46f7-a76b-d6cc5b428f6b" providerId="ADAL" clId="{67C81243-1BA7-4764-B92B-312588FAE89E}" dt="2023-11-07T00:54:10.422" v="144" actId="47"/>
        <pc:sldMkLst>
          <pc:docMk/>
          <pc:sldMk cId="1746253578" sldId="293"/>
        </pc:sldMkLst>
      </pc:sldChg>
      <pc:sldChg chg="modSp add mod ord">
        <pc:chgData name="IGOR PEREIRA DOS SANTOS" userId="2ba31ab3-4af6-46f7-a76b-d6cc5b428f6b" providerId="ADAL" clId="{67C81243-1BA7-4764-B92B-312588FAE89E}" dt="2023-11-07T22:50:03.430" v="6020" actId="1076"/>
        <pc:sldMkLst>
          <pc:docMk/>
          <pc:sldMk cId="4210120399" sldId="293"/>
        </pc:sldMkLst>
        <pc:spChg chg="mod">
          <ac:chgData name="IGOR PEREIRA DOS SANTOS" userId="2ba31ab3-4af6-46f7-a76b-d6cc5b428f6b" providerId="ADAL" clId="{67C81243-1BA7-4764-B92B-312588FAE89E}" dt="2023-11-07T22:50:03.430" v="6020" actId="1076"/>
          <ac:spMkLst>
            <pc:docMk/>
            <pc:sldMk cId="4210120399" sldId="293"/>
            <ac:spMk id="7173" creationId="{27305109-3859-42A2-87E1-F5A3FF7FF357}"/>
          </ac:spMkLst>
        </pc:spChg>
      </pc:sldChg>
      <pc:sldChg chg="addSp modSp add mod">
        <pc:chgData name="IGOR PEREIRA DOS SANTOS" userId="2ba31ab3-4af6-46f7-a76b-d6cc5b428f6b" providerId="ADAL" clId="{67C81243-1BA7-4764-B92B-312588FAE89E}" dt="2023-11-07T22:50:20.949" v="6024" actId="1076"/>
        <pc:sldMkLst>
          <pc:docMk/>
          <pc:sldMk cId="1117093550" sldId="294"/>
        </pc:sldMkLst>
        <pc:spChg chg="mod">
          <ac:chgData name="IGOR PEREIRA DOS SANTOS" userId="2ba31ab3-4af6-46f7-a76b-d6cc5b428f6b" providerId="ADAL" clId="{67C81243-1BA7-4764-B92B-312588FAE89E}" dt="2023-11-07T22:50:20.949" v="6024" actId="1076"/>
          <ac:spMkLst>
            <pc:docMk/>
            <pc:sldMk cId="1117093550" sldId="294"/>
            <ac:spMk id="7173" creationId="{27305109-3859-42A2-87E1-F5A3FF7FF357}"/>
          </ac:spMkLst>
        </pc:spChg>
        <pc:picChg chg="add">
          <ac:chgData name="IGOR PEREIRA DOS SANTOS" userId="2ba31ab3-4af6-46f7-a76b-d6cc5b428f6b" providerId="ADAL" clId="{67C81243-1BA7-4764-B92B-312588FAE89E}" dt="2023-11-07T22:50:13.774" v="6022" actId="22"/>
          <ac:picMkLst>
            <pc:docMk/>
            <pc:sldMk cId="1117093550" sldId="294"/>
            <ac:picMk id="3" creationId="{F4486408-01B7-142F-D24A-BE14D44E0A6D}"/>
          </ac:picMkLst>
        </pc:picChg>
      </pc:sldChg>
      <pc:sldChg chg="del">
        <pc:chgData name="IGOR PEREIRA DOS SANTOS" userId="2ba31ab3-4af6-46f7-a76b-d6cc5b428f6b" providerId="ADAL" clId="{67C81243-1BA7-4764-B92B-312588FAE89E}" dt="2023-11-07T00:54:10.797" v="145" actId="47"/>
        <pc:sldMkLst>
          <pc:docMk/>
          <pc:sldMk cId="1282350258" sldId="294"/>
        </pc:sldMkLst>
      </pc:sldChg>
      <pc:sldChg chg="del">
        <pc:chgData name="IGOR PEREIRA DOS SANTOS" userId="2ba31ab3-4af6-46f7-a76b-d6cc5b428f6b" providerId="ADAL" clId="{67C81243-1BA7-4764-B92B-312588FAE89E}" dt="2023-11-07T00:54:11.128" v="146" actId="47"/>
        <pc:sldMkLst>
          <pc:docMk/>
          <pc:sldMk cId="3144910690" sldId="295"/>
        </pc:sldMkLst>
      </pc:sldChg>
      <pc:sldChg chg="modSp add mod ord">
        <pc:chgData name="IGOR PEREIRA DOS SANTOS" userId="2ba31ab3-4af6-46f7-a76b-d6cc5b428f6b" providerId="ADAL" clId="{67C81243-1BA7-4764-B92B-312588FAE89E}" dt="2023-11-07T22:57:53.023" v="7250" actId="207"/>
        <pc:sldMkLst>
          <pc:docMk/>
          <pc:sldMk cId="3657019961" sldId="295"/>
        </pc:sldMkLst>
        <pc:spChg chg="mod">
          <ac:chgData name="IGOR PEREIRA DOS SANTOS" userId="2ba31ab3-4af6-46f7-a76b-d6cc5b428f6b" providerId="ADAL" clId="{67C81243-1BA7-4764-B92B-312588FAE89E}" dt="2023-11-07T22:57:53.023" v="7250" actId="207"/>
          <ac:spMkLst>
            <pc:docMk/>
            <pc:sldMk cId="3657019961" sldId="295"/>
            <ac:spMk id="7173" creationId="{27305109-3859-42A2-87E1-F5A3FF7FF357}"/>
          </ac:spMkLst>
        </pc:spChg>
      </pc:sldChg>
      <pc:sldChg chg="del">
        <pc:chgData name="IGOR PEREIRA DOS SANTOS" userId="2ba31ab3-4af6-46f7-a76b-d6cc5b428f6b" providerId="ADAL" clId="{67C81243-1BA7-4764-B92B-312588FAE89E}" dt="2023-11-07T00:54:11.437" v="147" actId="47"/>
        <pc:sldMkLst>
          <pc:docMk/>
          <pc:sldMk cId="1150644617" sldId="296"/>
        </pc:sldMkLst>
      </pc:sldChg>
      <pc:sldChg chg="modSp add mod">
        <pc:chgData name="IGOR PEREIRA DOS SANTOS" userId="2ba31ab3-4af6-46f7-a76b-d6cc5b428f6b" providerId="ADAL" clId="{67C81243-1BA7-4764-B92B-312588FAE89E}" dt="2023-11-07T23:00:19.283" v="7611" actId="1076"/>
        <pc:sldMkLst>
          <pc:docMk/>
          <pc:sldMk cId="2362751414" sldId="296"/>
        </pc:sldMkLst>
        <pc:spChg chg="mod">
          <ac:chgData name="IGOR PEREIRA DOS SANTOS" userId="2ba31ab3-4af6-46f7-a76b-d6cc5b428f6b" providerId="ADAL" clId="{67C81243-1BA7-4764-B92B-312588FAE89E}" dt="2023-11-07T23:00:19.283" v="7611" actId="1076"/>
          <ac:spMkLst>
            <pc:docMk/>
            <pc:sldMk cId="2362751414" sldId="296"/>
            <ac:spMk id="7173" creationId="{27305109-3859-42A2-87E1-F5A3FF7FF357}"/>
          </ac:spMkLst>
        </pc:spChg>
      </pc:sldChg>
      <pc:sldChg chg="del">
        <pc:chgData name="IGOR PEREIRA DOS SANTOS" userId="2ba31ab3-4af6-46f7-a76b-d6cc5b428f6b" providerId="ADAL" clId="{67C81243-1BA7-4764-B92B-312588FAE89E}" dt="2023-11-07T00:54:12.099" v="148" actId="47"/>
        <pc:sldMkLst>
          <pc:docMk/>
          <pc:sldMk cId="366532074" sldId="297"/>
        </pc:sldMkLst>
      </pc:sldChg>
      <pc:sldChg chg="modSp add mod ord">
        <pc:chgData name="IGOR PEREIRA DOS SANTOS" userId="2ba31ab3-4af6-46f7-a76b-d6cc5b428f6b" providerId="ADAL" clId="{67C81243-1BA7-4764-B92B-312588FAE89E}" dt="2023-11-07T22:58:56.593" v="7352" actId="1076"/>
        <pc:sldMkLst>
          <pc:docMk/>
          <pc:sldMk cId="4176687087" sldId="297"/>
        </pc:sldMkLst>
        <pc:spChg chg="mod">
          <ac:chgData name="IGOR PEREIRA DOS SANTOS" userId="2ba31ab3-4af6-46f7-a76b-d6cc5b428f6b" providerId="ADAL" clId="{67C81243-1BA7-4764-B92B-312588FAE89E}" dt="2023-11-07T22:58:56.593" v="7352" actId="1076"/>
          <ac:spMkLst>
            <pc:docMk/>
            <pc:sldMk cId="4176687087" sldId="297"/>
            <ac:spMk id="7173" creationId="{27305109-3859-42A2-87E1-F5A3FF7FF357}"/>
          </ac:spMkLst>
        </pc:spChg>
      </pc:sldChg>
      <pc:sldChg chg="addSp modSp add del mod">
        <pc:chgData name="IGOR PEREIRA DOS SANTOS" userId="2ba31ab3-4af6-46f7-a76b-d6cc5b428f6b" providerId="ADAL" clId="{67C81243-1BA7-4764-B92B-312588FAE89E}" dt="2023-11-07T23:04:50.201" v="7616" actId="47"/>
        <pc:sldMkLst>
          <pc:docMk/>
          <pc:sldMk cId="193483083" sldId="298"/>
        </pc:sldMkLst>
        <pc:spChg chg="mod">
          <ac:chgData name="IGOR PEREIRA DOS SANTOS" userId="2ba31ab3-4af6-46f7-a76b-d6cc5b428f6b" providerId="ADAL" clId="{67C81243-1BA7-4764-B92B-312588FAE89E}" dt="2023-11-07T23:01:12.801" v="7614" actId="1076"/>
          <ac:spMkLst>
            <pc:docMk/>
            <pc:sldMk cId="193483083" sldId="298"/>
            <ac:spMk id="7173" creationId="{27305109-3859-42A2-87E1-F5A3FF7FF357}"/>
          </ac:spMkLst>
        </pc:spChg>
        <pc:picChg chg="add">
          <ac:chgData name="IGOR PEREIRA DOS SANTOS" userId="2ba31ab3-4af6-46f7-a76b-d6cc5b428f6b" providerId="ADAL" clId="{67C81243-1BA7-4764-B92B-312588FAE89E}" dt="2023-11-07T23:01:22.414" v="7615" actId="22"/>
          <ac:picMkLst>
            <pc:docMk/>
            <pc:sldMk cId="193483083" sldId="298"/>
            <ac:picMk id="3" creationId="{1A9C866E-947D-A89E-1D4D-1A374AB43041}"/>
          </ac:picMkLst>
        </pc:picChg>
      </pc:sldChg>
      <pc:sldChg chg="del">
        <pc:chgData name="IGOR PEREIRA DOS SANTOS" userId="2ba31ab3-4af6-46f7-a76b-d6cc5b428f6b" providerId="ADAL" clId="{67C81243-1BA7-4764-B92B-312588FAE89E}" dt="2023-11-07T00:54:04.878" v="132" actId="47"/>
        <pc:sldMkLst>
          <pc:docMk/>
          <pc:sldMk cId="748220775" sldId="298"/>
        </pc:sldMkLst>
      </pc:sldChg>
      <pc:sldChg chg="modSp add mod">
        <pc:chgData name="IGOR PEREIRA DOS SANTOS" userId="2ba31ab3-4af6-46f7-a76b-d6cc5b428f6b" providerId="ADAL" clId="{67C81243-1BA7-4764-B92B-312588FAE89E}" dt="2023-11-07T23:16:25.077" v="8476" actId="21"/>
        <pc:sldMkLst>
          <pc:docMk/>
          <pc:sldMk cId="1884390413" sldId="298"/>
        </pc:sldMkLst>
        <pc:spChg chg="mod">
          <ac:chgData name="IGOR PEREIRA DOS SANTOS" userId="2ba31ab3-4af6-46f7-a76b-d6cc5b428f6b" providerId="ADAL" clId="{67C81243-1BA7-4764-B92B-312588FAE89E}" dt="2023-11-07T23:16:25.077" v="8476" actId="21"/>
          <ac:spMkLst>
            <pc:docMk/>
            <pc:sldMk cId="1884390413" sldId="298"/>
            <ac:spMk id="7173" creationId="{27305109-3859-42A2-87E1-F5A3FF7FF357}"/>
          </ac:spMkLst>
        </pc:spChg>
      </pc:sldChg>
      <pc:sldChg chg="addSp modSp add mod">
        <pc:chgData name="IGOR PEREIRA DOS SANTOS" userId="2ba31ab3-4af6-46f7-a76b-d6cc5b428f6b" providerId="ADAL" clId="{67C81243-1BA7-4764-B92B-312588FAE89E}" dt="2023-11-07T23:19:57.410" v="8790" actId="1076"/>
        <pc:sldMkLst>
          <pc:docMk/>
          <pc:sldMk cId="1643347753" sldId="299"/>
        </pc:sldMkLst>
        <pc:spChg chg="mod">
          <ac:chgData name="IGOR PEREIRA DOS SANTOS" userId="2ba31ab3-4af6-46f7-a76b-d6cc5b428f6b" providerId="ADAL" clId="{67C81243-1BA7-4764-B92B-312588FAE89E}" dt="2023-11-07T23:19:53.307" v="8787" actId="1076"/>
          <ac:spMkLst>
            <pc:docMk/>
            <pc:sldMk cId="1643347753" sldId="299"/>
            <ac:spMk id="7173" creationId="{27305109-3859-42A2-87E1-F5A3FF7FF357}"/>
          </ac:spMkLst>
        </pc:spChg>
        <pc:picChg chg="add mod">
          <ac:chgData name="IGOR PEREIRA DOS SANTOS" userId="2ba31ab3-4af6-46f7-a76b-d6cc5b428f6b" providerId="ADAL" clId="{67C81243-1BA7-4764-B92B-312588FAE89E}" dt="2023-11-07T23:19:54.964" v="8788" actId="1076"/>
          <ac:picMkLst>
            <pc:docMk/>
            <pc:sldMk cId="1643347753" sldId="299"/>
            <ac:picMk id="3" creationId="{D0C52341-24A6-AD0D-5040-B9B0B5D3A07A}"/>
          </ac:picMkLst>
        </pc:picChg>
        <pc:picChg chg="add mod">
          <ac:chgData name="IGOR PEREIRA DOS SANTOS" userId="2ba31ab3-4af6-46f7-a76b-d6cc5b428f6b" providerId="ADAL" clId="{67C81243-1BA7-4764-B92B-312588FAE89E}" dt="2023-11-07T23:19:56.066" v="8789" actId="1076"/>
          <ac:picMkLst>
            <pc:docMk/>
            <pc:sldMk cId="1643347753" sldId="299"/>
            <ac:picMk id="5" creationId="{2FB70237-C03C-CFF6-A118-FC7CD530F868}"/>
          </ac:picMkLst>
        </pc:picChg>
        <pc:picChg chg="add mod">
          <ac:chgData name="IGOR PEREIRA DOS SANTOS" userId="2ba31ab3-4af6-46f7-a76b-d6cc5b428f6b" providerId="ADAL" clId="{67C81243-1BA7-4764-B92B-312588FAE89E}" dt="2023-11-07T23:19:57.410" v="8790" actId="1076"/>
          <ac:picMkLst>
            <pc:docMk/>
            <pc:sldMk cId="1643347753" sldId="299"/>
            <ac:picMk id="7" creationId="{5E6EB1AC-B7CE-9427-1E01-257F47250F47}"/>
          </ac:picMkLst>
        </pc:picChg>
      </pc:sldChg>
      <pc:sldChg chg="del">
        <pc:chgData name="IGOR PEREIRA DOS SANTOS" userId="2ba31ab3-4af6-46f7-a76b-d6cc5b428f6b" providerId="ADAL" clId="{67C81243-1BA7-4764-B92B-312588FAE89E}" dt="2023-11-07T00:54:05.366" v="133" actId="47"/>
        <pc:sldMkLst>
          <pc:docMk/>
          <pc:sldMk cId="3962561387" sldId="299"/>
        </pc:sldMkLst>
      </pc:sldChg>
      <pc:sldChg chg="delSp modSp add mod">
        <pc:chgData name="IGOR PEREIRA DOS SANTOS" userId="2ba31ab3-4af6-46f7-a76b-d6cc5b428f6b" providerId="ADAL" clId="{67C81243-1BA7-4764-B92B-312588FAE89E}" dt="2023-11-07T23:23:31.031" v="9314" actId="1076"/>
        <pc:sldMkLst>
          <pc:docMk/>
          <pc:sldMk cId="289187667" sldId="300"/>
        </pc:sldMkLst>
        <pc:spChg chg="mod">
          <ac:chgData name="IGOR PEREIRA DOS SANTOS" userId="2ba31ab3-4af6-46f7-a76b-d6cc5b428f6b" providerId="ADAL" clId="{67C81243-1BA7-4764-B92B-312588FAE89E}" dt="2023-11-07T23:23:31.031" v="9314" actId="1076"/>
          <ac:spMkLst>
            <pc:docMk/>
            <pc:sldMk cId="289187667" sldId="300"/>
            <ac:spMk id="7173" creationId="{27305109-3859-42A2-87E1-F5A3FF7FF357}"/>
          </ac:spMkLst>
        </pc:spChg>
        <pc:picChg chg="del">
          <ac:chgData name="IGOR PEREIRA DOS SANTOS" userId="2ba31ab3-4af6-46f7-a76b-d6cc5b428f6b" providerId="ADAL" clId="{67C81243-1BA7-4764-B92B-312588FAE89E}" dt="2023-11-07T23:21:35.446" v="8798" actId="478"/>
          <ac:picMkLst>
            <pc:docMk/>
            <pc:sldMk cId="289187667" sldId="300"/>
            <ac:picMk id="3" creationId="{D0C52341-24A6-AD0D-5040-B9B0B5D3A07A}"/>
          </ac:picMkLst>
        </pc:picChg>
        <pc:picChg chg="del">
          <ac:chgData name="IGOR PEREIRA DOS SANTOS" userId="2ba31ab3-4af6-46f7-a76b-d6cc5b428f6b" providerId="ADAL" clId="{67C81243-1BA7-4764-B92B-312588FAE89E}" dt="2023-11-07T23:21:35.766" v="8799" actId="478"/>
          <ac:picMkLst>
            <pc:docMk/>
            <pc:sldMk cId="289187667" sldId="300"/>
            <ac:picMk id="5" creationId="{2FB70237-C03C-CFF6-A118-FC7CD530F868}"/>
          </ac:picMkLst>
        </pc:picChg>
        <pc:picChg chg="del">
          <ac:chgData name="IGOR PEREIRA DOS SANTOS" userId="2ba31ab3-4af6-46f7-a76b-d6cc5b428f6b" providerId="ADAL" clId="{67C81243-1BA7-4764-B92B-312588FAE89E}" dt="2023-11-07T23:21:36.094" v="8800" actId="478"/>
          <ac:picMkLst>
            <pc:docMk/>
            <pc:sldMk cId="289187667" sldId="300"/>
            <ac:picMk id="7" creationId="{5E6EB1AC-B7CE-9427-1E01-257F47250F47}"/>
          </ac:picMkLst>
        </pc:picChg>
      </pc:sldChg>
      <pc:sldChg chg="del">
        <pc:chgData name="IGOR PEREIRA DOS SANTOS" userId="2ba31ab3-4af6-46f7-a76b-d6cc5b428f6b" providerId="ADAL" clId="{67C81243-1BA7-4764-B92B-312588FAE89E}" dt="2023-11-07T00:54:05.819" v="134" actId="47"/>
        <pc:sldMkLst>
          <pc:docMk/>
          <pc:sldMk cId="2066922873" sldId="300"/>
        </pc:sldMkLst>
      </pc:sldChg>
      <pc:sldChg chg="modSp add mod">
        <pc:chgData name="IGOR PEREIRA DOS SANTOS" userId="2ba31ab3-4af6-46f7-a76b-d6cc5b428f6b" providerId="ADAL" clId="{67C81243-1BA7-4764-B92B-312588FAE89E}" dt="2023-11-07T23:25:26.400" v="9805" actId="1076"/>
        <pc:sldMkLst>
          <pc:docMk/>
          <pc:sldMk cId="457327836" sldId="301"/>
        </pc:sldMkLst>
        <pc:spChg chg="mod">
          <ac:chgData name="IGOR PEREIRA DOS SANTOS" userId="2ba31ab3-4af6-46f7-a76b-d6cc5b428f6b" providerId="ADAL" clId="{67C81243-1BA7-4764-B92B-312588FAE89E}" dt="2023-11-07T23:25:26.400" v="9805" actId="1076"/>
          <ac:spMkLst>
            <pc:docMk/>
            <pc:sldMk cId="457327836" sldId="301"/>
            <ac:spMk id="7173" creationId="{27305109-3859-42A2-87E1-F5A3FF7FF357}"/>
          </ac:spMkLst>
        </pc:spChg>
      </pc:sldChg>
      <pc:sldChg chg="del">
        <pc:chgData name="IGOR PEREIRA DOS SANTOS" userId="2ba31ab3-4af6-46f7-a76b-d6cc5b428f6b" providerId="ADAL" clId="{67C81243-1BA7-4764-B92B-312588FAE89E}" dt="2023-11-07T00:54:06.356" v="135" actId="47"/>
        <pc:sldMkLst>
          <pc:docMk/>
          <pc:sldMk cId="2616774401" sldId="301"/>
        </pc:sldMkLst>
      </pc:sldChg>
      <pc:sldChg chg="del">
        <pc:chgData name="IGOR PEREIRA DOS SANTOS" userId="2ba31ab3-4af6-46f7-a76b-d6cc5b428f6b" providerId="ADAL" clId="{67C81243-1BA7-4764-B92B-312588FAE89E}" dt="2023-11-07T00:54:06.822" v="136" actId="47"/>
        <pc:sldMkLst>
          <pc:docMk/>
          <pc:sldMk cId="297187962" sldId="302"/>
        </pc:sldMkLst>
      </pc:sldChg>
      <pc:sldChg chg="modSp add mod">
        <pc:chgData name="IGOR PEREIRA DOS SANTOS" userId="2ba31ab3-4af6-46f7-a76b-d6cc5b428f6b" providerId="ADAL" clId="{67C81243-1BA7-4764-B92B-312588FAE89E}" dt="2023-11-07T23:28:30.174" v="10490" actId="1076"/>
        <pc:sldMkLst>
          <pc:docMk/>
          <pc:sldMk cId="2683231632" sldId="302"/>
        </pc:sldMkLst>
        <pc:spChg chg="mod">
          <ac:chgData name="IGOR PEREIRA DOS SANTOS" userId="2ba31ab3-4af6-46f7-a76b-d6cc5b428f6b" providerId="ADAL" clId="{67C81243-1BA7-4764-B92B-312588FAE89E}" dt="2023-11-07T23:28:30.174" v="10490" actId="1076"/>
          <ac:spMkLst>
            <pc:docMk/>
            <pc:sldMk cId="2683231632" sldId="302"/>
            <ac:spMk id="7173" creationId="{27305109-3859-42A2-87E1-F5A3FF7FF357}"/>
          </ac:spMkLst>
        </pc:spChg>
      </pc:sldChg>
      <pc:sldChg chg="del">
        <pc:chgData name="IGOR PEREIRA DOS SANTOS" userId="2ba31ab3-4af6-46f7-a76b-d6cc5b428f6b" providerId="ADAL" clId="{67C81243-1BA7-4764-B92B-312588FAE89E}" dt="2023-11-07T00:54:07.341" v="137" actId="47"/>
        <pc:sldMkLst>
          <pc:docMk/>
          <pc:sldMk cId="1653296953" sldId="303"/>
        </pc:sldMkLst>
      </pc:sldChg>
      <pc:sldChg chg="modSp add mod">
        <pc:chgData name="IGOR PEREIRA DOS SANTOS" userId="2ba31ab3-4af6-46f7-a76b-d6cc5b428f6b" providerId="ADAL" clId="{67C81243-1BA7-4764-B92B-312588FAE89E}" dt="2023-11-07T23:30:00.604" v="10808" actId="1076"/>
        <pc:sldMkLst>
          <pc:docMk/>
          <pc:sldMk cId="2958069657" sldId="303"/>
        </pc:sldMkLst>
        <pc:spChg chg="mod">
          <ac:chgData name="IGOR PEREIRA DOS SANTOS" userId="2ba31ab3-4af6-46f7-a76b-d6cc5b428f6b" providerId="ADAL" clId="{67C81243-1BA7-4764-B92B-312588FAE89E}" dt="2023-11-07T23:30:00.604" v="10808" actId="1076"/>
          <ac:spMkLst>
            <pc:docMk/>
            <pc:sldMk cId="2958069657" sldId="303"/>
            <ac:spMk id="7173" creationId="{27305109-3859-42A2-87E1-F5A3FF7FF357}"/>
          </ac:spMkLst>
        </pc:spChg>
      </pc:sldChg>
      <pc:sldChg chg="modSp add mod">
        <pc:chgData name="IGOR PEREIRA DOS SANTOS" userId="2ba31ab3-4af6-46f7-a76b-d6cc5b428f6b" providerId="ADAL" clId="{67C81243-1BA7-4764-B92B-312588FAE89E}" dt="2023-11-07T23:32:15.017" v="11091" actId="1076"/>
        <pc:sldMkLst>
          <pc:docMk/>
          <pc:sldMk cId="183032954" sldId="304"/>
        </pc:sldMkLst>
        <pc:spChg chg="mod">
          <ac:chgData name="IGOR PEREIRA DOS SANTOS" userId="2ba31ab3-4af6-46f7-a76b-d6cc5b428f6b" providerId="ADAL" clId="{67C81243-1BA7-4764-B92B-312588FAE89E}" dt="2023-11-07T23:32:15.017" v="11091" actId="1076"/>
          <ac:spMkLst>
            <pc:docMk/>
            <pc:sldMk cId="183032954" sldId="304"/>
            <ac:spMk id="7173" creationId="{27305109-3859-42A2-87E1-F5A3FF7FF357}"/>
          </ac:spMkLst>
        </pc:spChg>
      </pc:sldChg>
      <pc:sldChg chg="del">
        <pc:chgData name="IGOR PEREIRA DOS SANTOS" userId="2ba31ab3-4af6-46f7-a76b-d6cc5b428f6b" providerId="ADAL" clId="{67C81243-1BA7-4764-B92B-312588FAE89E}" dt="2023-11-07T00:54:07.821" v="138" actId="47"/>
        <pc:sldMkLst>
          <pc:docMk/>
          <pc:sldMk cId="221100538" sldId="304"/>
        </pc:sldMkLst>
      </pc:sldChg>
      <pc:sldChg chg="modSp add mod">
        <pc:chgData name="IGOR PEREIRA DOS SANTOS" userId="2ba31ab3-4af6-46f7-a76b-d6cc5b428f6b" providerId="ADAL" clId="{67C81243-1BA7-4764-B92B-312588FAE89E}" dt="2023-11-07T23:34:31.399" v="11499" actId="1076"/>
        <pc:sldMkLst>
          <pc:docMk/>
          <pc:sldMk cId="1657788937" sldId="305"/>
        </pc:sldMkLst>
        <pc:spChg chg="mod">
          <ac:chgData name="IGOR PEREIRA DOS SANTOS" userId="2ba31ab3-4af6-46f7-a76b-d6cc5b428f6b" providerId="ADAL" clId="{67C81243-1BA7-4764-B92B-312588FAE89E}" dt="2023-11-07T23:34:31.399" v="11499" actId="1076"/>
          <ac:spMkLst>
            <pc:docMk/>
            <pc:sldMk cId="1657788937" sldId="305"/>
            <ac:spMk id="7173" creationId="{27305109-3859-42A2-87E1-F5A3FF7FF357}"/>
          </ac:spMkLst>
        </pc:spChg>
      </pc:sldChg>
      <pc:sldChg chg="del">
        <pc:chgData name="IGOR PEREIRA DOS SANTOS" userId="2ba31ab3-4af6-46f7-a76b-d6cc5b428f6b" providerId="ADAL" clId="{67C81243-1BA7-4764-B92B-312588FAE89E}" dt="2023-11-07T00:54:08.318" v="139" actId="47"/>
        <pc:sldMkLst>
          <pc:docMk/>
          <pc:sldMk cId="2360534561" sldId="305"/>
        </pc:sldMkLst>
      </pc:sldChg>
      <pc:sldChg chg="del">
        <pc:chgData name="IGOR PEREIRA DOS SANTOS" userId="2ba31ab3-4af6-46f7-a76b-d6cc5b428f6b" providerId="ADAL" clId="{67C81243-1BA7-4764-B92B-312588FAE89E}" dt="2023-11-07T00:54:08.798" v="140" actId="47"/>
        <pc:sldMkLst>
          <pc:docMk/>
          <pc:sldMk cId="851322820" sldId="306"/>
        </pc:sldMkLst>
      </pc:sldChg>
      <pc:sldChg chg="modSp add mod">
        <pc:chgData name="IGOR PEREIRA DOS SANTOS" userId="2ba31ab3-4af6-46f7-a76b-d6cc5b428f6b" providerId="ADAL" clId="{67C81243-1BA7-4764-B92B-312588FAE89E}" dt="2023-11-07T23:36:09.716" v="11895" actId="20577"/>
        <pc:sldMkLst>
          <pc:docMk/>
          <pc:sldMk cId="1976956671" sldId="306"/>
        </pc:sldMkLst>
        <pc:spChg chg="mod">
          <ac:chgData name="IGOR PEREIRA DOS SANTOS" userId="2ba31ab3-4af6-46f7-a76b-d6cc5b428f6b" providerId="ADAL" clId="{67C81243-1BA7-4764-B92B-312588FAE89E}" dt="2023-11-07T23:36:09.716" v="11895" actId="20577"/>
          <ac:spMkLst>
            <pc:docMk/>
            <pc:sldMk cId="1976956671" sldId="306"/>
            <ac:spMk id="7173" creationId="{27305109-3859-42A2-87E1-F5A3FF7FF357}"/>
          </ac:spMkLst>
        </pc:spChg>
      </pc:sldChg>
      <pc:sldChg chg="modSp add mod">
        <pc:chgData name="IGOR PEREIRA DOS SANTOS" userId="2ba31ab3-4af6-46f7-a76b-d6cc5b428f6b" providerId="ADAL" clId="{67C81243-1BA7-4764-B92B-312588FAE89E}" dt="2023-11-07T23:37:27.830" v="12289" actId="33524"/>
        <pc:sldMkLst>
          <pc:docMk/>
          <pc:sldMk cId="638956550" sldId="307"/>
        </pc:sldMkLst>
        <pc:spChg chg="mod">
          <ac:chgData name="IGOR PEREIRA DOS SANTOS" userId="2ba31ab3-4af6-46f7-a76b-d6cc5b428f6b" providerId="ADAL" clId="{67C81243-1BA7-4764-B92B-312588FAE89E}" dt="2023-11-07T23:37:27.830" v="12289" actId="33524"/>
          <ac:spMkLst>
            <pc:docMk/>
            <pc:sldMk cId="638956550" sldId="307"/>
            <ac:spMk id="7173" creationId="{27305109-3859-42A2-87E1-F5A3FF7FF357}"/>
          </ac:spMkLst>
        </pc:spChg>
      </pc:sldChg>
      <pc:sldChg chg="del">
        <pc:chgData name="IGOR PEREIRA DOS SANTOS" userId="2ba31ab3-4af6-46f7-a76b-d6cc5b428f6b" providerId="ADAL" clId="{67C81243-1BA7-4764-B92B-312588FAE89E}" dt="2023-11-07T00:54:09.294" v="141" actId="47"/>
        <pc:sldMkLst>
          <pc:docMk/>
          <pc:sldMk cId="1602210618" sldId="307"/>
        </pc:sldMkLst>
      </pc:sldChg>
      <pc:sldChg chg="del">
        <pc:chgData name="IGOR PEREIRA DOS SANTOS" userId="2ba31ab3-4af6-46f7-a76b-d6cc5b428f6b" providerId="ADAL" clId="{67C81243-1BA7-4764-B92B-312588FAE89E}" dt="2023-11-07T00:54:09.757" v="142" actId="47"/>
        <pc:sldMkLst>
          <pc:docMk/>
          <pc:sldMk cId="1575759944" sldId="308"/>
        </pc:sldMkLst>
      </pc:sldChg>
      <pc:sldChg chg="modSp add mod">
        <pc:chgData name="IGOR PEREIRA DOS SANTOS" userId="2ba31ab3-4af6-46f7-a76b-d6cc5b428f6b" providerId="ADAL" clId="{67C81243-1BA7-4764-B92B-312588FAE89E}" dt="2023-11-07T23:38:50.842" v="12682" actId="313"/>
        <pc:sldMkLst>
          <pc:docMk/>
          <pc:sldMk cId="2331241322" sldId="308"/>
        </pc:sldMkLst>
        <pc:spChg chg="mod">
          <ac:chgData name="IGOR PEREIRA DOS SANTOS" userId="2ba31ab3-4af6-46f7-a76b-d6cc5b428f6b" providerId="ADAL" clId="{67C81243-1BA7-4764-B92B-312588FAE89E}" dt="2023-11-07T23:38:50.842" v="12682" actId="313"/>
          <ac:spMkLst>
            <pc:docMk/>
            <pc:sldMk cId="2331241322" sldId="308"/>
            <ac:spMk id="7173" creationId="{27305109-3859-42A2-87E1-F5A3FF7FF357}"/>
          </ac:spMkLst>
        </pc:spChg>
      </pc:sldChg>
      <pc:sldChg chg="modSp add mod">
        <pc:chgData name="IGOR PEREIRA DOS SANTOS" userId="2ba31ab3-4af6-46f7-a76b-d6cc5b428f6b" providerId="ADAL" clId="{67C81243-1BA7-4764-B92B-312588FAE89E}" dt="2023-11-07T23:40:18.573" v="13121" actId="1076"/>
        <pc:sldMkLst>
          <pc:docMk/>
          <pc:sldMk cId="2391625648" sldId="309"/>
        </pc:sldMkLst>
        <pc:spChg chg="mod">
          <ac:chgData name="IGOR PEREIRA DOS SANTOS" userId="2ba31ab3-4af6-46f7-a76b-d6cc5b428f6b" providerId="ADAL" clId="{67C81243-1BA7-4764-B92B-312588FAE89E}" dt="2023-11-07T23:40:18.573" v="13121" actId="1076"/>
          <ac:spMkLst>
            <pc:docMk/>
            <pc:sldMk cId="2391625648" sldId="309"/>
            <ac:spMk id="7173" creationId="{27305109-3859-42A2-87E1-F5A3FF7FF357}"/>
          </ac:spMkLst>
        </pc:spChg>
      </pc:sldChg>
      <pc:sldChg chg="modSp add mod">
        <pc:chgData name="IGOR PEREIRA DOS SANTOS" userId="2ba31ab3-4af6-46f7-a76b-d6cc5b428f6b" providerId="ADAL" clId="{67C81243-1BA7-4764-B92B-312588FAE89E}" dt="2023-11-07T23:41:32.098" v="13487" actId="1076"/>
        <pc:sldMkLst>
          <pc:docMk/>
          <pc:sldMk cId="3841477016" sldId="310"/>
        </pc:sldMkLst>
        <pc:spChg chg="mod">
          <ac:chgData name="IGOR PEREIRA DOS SANTOS" userId="2ba31ab3-4af6-46f7-a76b-d6cc5b428f6b" providerId="ADAL" clId="{67C81243-1BA7-4764-B92B-312588FAE89E}" dt="2023-11-07T23:41:32.098" v="13487" actId="1076"/>
          <ac:spMkLst>
            <pc:docMk/>
            <pc:sldMk cId="3841477016" sldId="310"/>
            <ac:spMk id="7173" creationId="{27305109-3859-42A2-87E1-F5A3FF7FF357}"/>
          </ac:spMkLst>
        </pc:spChg>
      </pc:sldChg>
      <pc:sldChg chg="modSp add mod">
        <pc:chgData name="IGOR PEREIRA DOS SANTOS" userId="2ba31ab3-4af6-46f7-a76b-d6cc5b428f6b" providerId="ADAL" clId="{67C81243-1BA7-4764-B92B-312588FAE89E}" dt="2023-11-07T23:42:24.194" v="13767" actId="1076"/>
        <pc:sldMkLst>
          <pc:docMk/>
          <pc:sldMk cId="187194110" sldId="311"/>
        </pc:sldMkLst>
        <pc:spChg chg="mod">
          <ac:chgData name="IGOR PEREIRA DOS SANTOS" userId="2ba31ab3-4af6-46f7-a76b-d6cc5b428f6b" providerId="ADAL" clId="{67C81243-1BA7-4764-B92B-312588FAE89E}" dt="2023-11-07T23:42:24.194" v="13767" actId="1076"/>
          <ac:spMkLst>
            <pc:docMk/>
            <pc:sldMk cId="187194110" sldId="311"/>
            <ac:spMk id="7173" creationId="{27305109-3859-42A2-87E1-F5A3FF7FF357}"/>
          </ac:spMkLst>
        </pc:spChg>
      </pc:sldChg>
    </pc:docChg>
  </pc:docChgLst>
  <pc:docChgLst>
    <pc:chgData name="IGOR PEREIRA DOS SANTOS" userId="2ba31ab3-4af6-46f7-a76b-d6cc5b428f6b" providerId="ADAL" clId="{E0E9EE9F-CEC3-443D-9BEE-9720E3E3E539}"/>
    <pc:docChg chg="undo custSel addSld delSld modSld sldOrd">
      <pc:chgData name="IGOR PEREIRA DOS SANTOS" userId="2ba31ab3-4af6-46f7-a76b-d6cc5b428f6b" providerId="ADAL" clId="{E0E9EE9F-CEC3-443D-9BEE-9720E3E3E539}" dt="2023-10-05T00:48:09.971" v="4166" actId="1076"/>
      <pc:docMkLst>
        <pc:docMk/>
      </pc:docMkLst>
      <pc:sldChg chg="modSp mod">
        <pc:chgData name="IGOR PEREIRA DOS SANTOS" userId="2ba31ab3-4af6-46f7-a76b-d6cc5b428f6b" providerId="ADAL" clId="{E0E9EE9F-CEC3-443D-9BEE-9720E3E3E539}" dt="2023-10-05T00:16:27.461" v="19" actId="20577"/>
        <pc:sldMkLst>
          <pc:docMk/>
          <pc:sldMk cId="0" sldId="260"/>
        </pc:sldMkLst>
        <pc:spChg chg="mod">
          <ac:chgData name="IGOR PEREIRA DOS SANTOS" userId="2ba31ab3-4af6-46f7-a76b-d6cc5b428f6b" providerId="ADAL" clId="{E0E9EE9F-CEC3-443D-9BEE-9720E3E3E539}" dt="2023-10-05T00:16:27.461" v="19" actId="20577"/>
          <ac:spMkLst>
            <pc:docMk/>
            <pc:sldMk cId="0" sldId="260"/>
            <ac:spMk id="7173" creationId="{27305109-3859-42A2-87E1-F5A3FF7FF357}"/>
          </ac:spMkLst>
        </pc:spChg>
      </pc:sldChg>
      <pc:sldChg chg="modSp mod">
        <pc:chgData name="IGOR PEREIRA DOS SANTOS" userId="2ba31ab3-4af6-46f7-a76b-d6cc5b428f6b" providerId="ADAL" clId="{E0E9EE9F-CEC3-443D-9BEE-9720E3E3E539}" dt="2023-10-05T00:17:41.672" v="472" actId="20577"/>
        <pc:sldMkLst>
          <pc:docMk/>
          <pc:sldMk cId="4177628233" sldId="276"/>
        </pc:sldMkLst>
        <pc:spChg chg="mod">
          <ac:chgData name="IGOR PEREIRA DOS SANTOS" userId="2ba31ab3-4af6-46f7-a76b-d6cc5b428f6b" providerId="ADAL" clId="{E0E9EE9F-CEC3-443D-9BEE-9720E3E3E539}" dt="2023-10-05T00:17:41.672" v="472" actId="20577"/>
          <ac:spMkLst>
            <pc:docMk/>
            <pc:sldMk cId="4177628233" sldId="276"/>
            <ac:spMk id="7173" creationId="{27305109-3859-42A2-87E1-F5A3FF7FF357}"/>
          </ac:spMkLst>
        </pc:spChg>
      </pc:sldChg>
      <pc:sldChg chg="addSp modSp add mod">
        <pc:chgData name="IGOR PEREIRA DOS SANTOS" userId="2ba31ab3-4af6-46f7-a76b-d6cc5b428f6b" providerId="ADAL" clId="{E0E9EE9F-CEC3-443D-9BEE-9720E3E3E539}" dt="2023-10-05T00:20:29.552" v="740" actId="20577"/>
        <pc:sldMkLst>
          <pc:docMk/>
          <pc:sldMk cId="1552761717" sldId="277"/>
        </pc:sldMkLst>
        <pc:spChg chg="mod">
          <ac:chgData name="IGOR PEREIRA DOS SANTOS" userId="2ba31ab3-4af6-46f7-a76b-d6cc5b428f6b" providerId="ADAL" clId="{E0E9EE9F-CEC3-443D-9BEE-9720E3E3E539}" dt="2023-10-05T00:20:29.552" v="740" actId="20577"/>
          <ac:spMkLst>
            <pc:docMk/>
            <pc:sldMk cId="1552761717" sldId="277"/>
            <ac:spMk id="7173" creationId="{27305109-3859-42A2-87E1-F5A3FF7FF357}"/>
          </ac:spMkLst>
        </pc:spChg>
        <pc:picChg chg="add mod">
          <ac:chgData name="IGOR PEREIRA DOS SANTOS" userId="2ba31ab3-4af6-46f7-a76b-d6cc5b428f6b" providerId="ADAL" clId="{E0E9EE9F-CEC3-443D-9BEE-9720E3E3E539}" dt="2023-10-05T00:19:57.884" v="720" actId="1076"/>
          <ac:picMkLst>
            <pc:docMk/>
            <pc:sldMk cId="1552761717" sldId="277"/>
            <ac:picMk id="3" creationId="{A408073B-AA41-BF29-B55C-0BCC88F4690E}"/>
          </ac:picMkLst>
        </pc:picChg>
      </pc:sldChg>
      <pc:sldChg chg="del">
        <pc:chgData name="IGOR PEREIRA DOS SANTOS" userId="2ba31ab3-4af6-46f7-a76b-d6cc5b428f6b" providerId="ADAL" clId="{E0E9EE9F-CEC3-443D-9BEE-9720E3E3E539}" dt="2023-10-05T00:16:30.262" v="20" actId="47"/>
        <pc:sldMkLst>
          <pc:docMk/>
          <pc:sldMk cId="3660622524" sldId="277"/>
        </pc:sldMkLst>
      </pc:sldChg>
      <pc:sldChg chg="del">
        <pc:chgData name="IGOR PEREIRA DOS SANTOS" userId="2ba31ab3-4af6-46f7-a76b-d6cc5b428f6b" providerId="ADAL" clId="{E0E9EE9F-CEC3-443D-9BEE-9720E3E3E539}" dt="2023-10-05T00:16:30.445" v="21" actId="47"/>
        <pc:sldMkLst>
          <pc:docMk/>
          <pc:sldMk cId="1771348877" sldId="278"/>
        </pc:sldMkLst>
      </pc:sldChg>
      <pc:sldChg chg="addSp delSp modSp add mod">
        <pc:chgData name="IGOR PEREIRA DOS SANTOS" userId="2ba31ab3-4af6-46f7-a76b-d6cc5b428f6b" providerId="ADAL" clId="{E0E9EE9F-CEC3-443D-9BEE-9720E3E3E539}" dt="2023-10-05T00:22:43.252" v="747" actId="1076"/>
        <pc:sldMkLst>
          <pc:docMk/>
          <pc:sldMk cId="2605744938" sldId="278"/>
        </pc:sldMkLst>
        <pc:spChg chg="mod">
          <ac:chgData name="IGOR PEREIRA DOS SANTOS" userId="2ba31ab3-4af6-46f7-a76b-d6cc5b428f6b" providerId="ADAL" clId="{E0E9EE9F-CEC3-443D-9BEE-9720E3E3E539}" dt="2023-10-05T00:22:39.498" v="745" actId="1076"/>
          <ac:spMkLst>
            <pc:docMk/>
            <pc:sldMk cId="2605744938" sldId="278"/>
            <ac:spMk id="7173" creationId="{27305109-3859-42A2-87E1-F5A3FF7FF357}"/>
          </ac:spMkLst>
        </pc:spChg>
        <pc:picChg chg="del">
          <ac:chgData name="IGOR PEREIRA DOS SANTOS" userId="2ba31ab3-4af6-46f7-a76b-d6cc5b428f6b" providerId="ADAL" clId="{E0E9EE9F-CEC3-443D-9BEE-9720E3E3E539}" dt="2023-10-05T00:22:34.861" v="742" actId="478"/>
          <ac:picMkLst>
            <pc:docMk/>
            <pc:sldMk cId="2605744938" sldId="278"/>
            <ac:picMk id="3" creationId="{A408073B-AA41-BF29-B55C-0BCC88F4690E}"/>
          </ac:picMkLst>
        </pc:picChg>
        <pc:picChg chg="add mod">
          <ac:chgData name="IGOR PEREIRA DOS SANTOS" userId="2ba31ab3-4af6-46f7-a76b-d6cc5b428f6b" providerId="ADAL" clId="{E0E9EE9F-CEC3-443D-9BEE-9720E3E3E539}" dt="2023-10-05T00:22:43.252" v="747" actId="1076"/>
          <ac:picMkLst>
            <pc:docMk/>
            <pc:sldMk cId="2605744938" sldId="278"/>
            <ac:picMk id="4" creationId="{7DD06C54-976B-EB5D-6075-4486BC05A50F}"/>
          </ac:picMkLst>
        </pc:picChg>
      </pc:sldChg>
      <pc:sldChg chg="addSp delSp modSp add mod ord">
        <pc:chgData name="IGOR PEREIRA DOS SANTOS" userId="2ba31ab3-4af6-46f7-a76b-d6cc5b428f6b" providerId="ADAL" clId="{E0E9EE9F-CEC3-443D-9BEE-9720E3E3E539}" dt="2023-10-05T00:24:13.246" v="1129" actId="207"/>
        <pc:sldMkLst>
          <pc:docMk/>
          <pc:sldMk cId="585557039" sldId="279"/>
        </pc:sldMkLst>
        <pc:spChg chg="mod">
          <ac:chgData name="IGOR PEREIRA DOS SANTOS" userId="2ba31ab3-4af6-46f7-a76b-d6cc5b428f6b" providerId="ADAL" clId="{E0E9EE9F-CEC3-443D-9BEE-9720E3E3E539}" dt="2023-10-05T00:24:13.246" v="1129" actId="207"/>
          <ac:spMkLst>
            <pc:docMk/>
            <pc:sldMk cId="585557039" sldId="279"/>
            <ac:spMk id="7173" creationId="{27305109-3859-42A2-87E1-F5A3FF7FF357}"/>
          </ac:spMkLst>
        </pc:spChg>
        <pc:picChg chg="del">
          <ac:chgData name="IGOR PEREIRA DOS SANTOS" userId="2ba31ab3-4af6-46f7-a76b-d6cc5b428f6b" providerId="ADAL" clId="{E0E9EE9F-CEC3-443D-9BEE-9720E3E3E539}" dt="2023-10-05T00:22:52.868" v="751" actId="478"/>
          <ac:picMkLst>
            <pc:docMk/>
            <pc:sldMk cId="585557039" sldId="279"/>
            <ac:picMk id="3" creationId="{A408073B-AA41-BF29-B55C-0BCC88F4690E}"/>
          </ac:picMkLst>
        </pc:picChg>
        <pc:picChg chg="add mod">
          <ac:chgData name="IGOR PEREIRA DOS SANTOS" userId="2ba31ab3-4af6-46f7-a76b-d6cc5b428f6b" providerId="ADAL" clId="{E0E9EE9F-CEC3-443D-9BEE-9720E3E3E539}" dt="2023-10-05T00:24:04.362" v="1127" actId="1076"/>
          <ac:picMkLst>
            <pc:docMk/>
            <pc:sldMk cId="585557039" sldId="279"/>
            <ac:picMk id="4" creationId="{7F55F3CD-2A63-B099-00BD-337CD5717D13}"/>
          </ac:picMkLst>
        </pc:picChg>
      </pc:sldChg>
      <pc:sldChg chg="del">
        <pc:chgData name="IGOR PEREIRA DOS SANTOS" userId="2ba31ab3-4af6-46f7-a76b-d6cc5b428f6b" providerId="ADAL" clId="{E0E9EE9F-CEC3-443D-9BEE-9720E3E3E539}" dt="2023-10-05T00:16:30.649" v="22" actId="47"/>
        <pc:sldMkLst>
          <pc:docMk/>
          <pc:sldMk cId="1967479434" sldId="279"/>
        </pc:sldMkLst>
      </pc:sldChg>
      <pc:sldChg chg="del">
        <pc:chgData name="IGOR PEREIRA DOS SANTOS" userId="2ba31ab3-4af6-46f7-a76b-d6cc5b428f6b" providerId="ADAL" clId="{E0E9EE9F-CEC3-443D-9BEE-9720E3E3E539}" dt="2023-10-05T00:16:30.765" v="23" actId="47"/>
        <pc:sldMkLst>
          <pc:docMk/>
          <pc:sldMk cId="4006506439" sldId="280"/>
        </pc:sldMkLst>
      </pc:sldChg>
      <pc:sldChg chg="delSp modSp add mod">
        <pc:chgData name="IGOR PEREIRA DOS SANTOS" userId="2ba31ab3-4af6-46f7-a76b-d6cc5b428f6b" providerId="ADAL" clId="{E0E9EE9F-CEC3-443D-9BEE-9720E3E3E539}" dt="2023-10-05T00:25:30.001" v="1423" actId="1076"/>
        <pc:sldMkLst>
          <pc:docMk/>
          <pc:sldMk cId="4115757975" sldId="280"/>
        </pc:sldMkLst>
        <pc:spChg chg="mod">
          <ac:chgData name="IGOR PEREIRA DOS SANTOS" userId="2ba31ab3-4af6-46f7-a76b-d6cc5b428f6b" providerId="ADAL" clId="{E0E9EE9F-CEC3-443D-9BEE-9720E3E3E539}" dt="2023-10-05T00:25:30.001" v="1423" actId="1076"/>
          <ac:spMkLst>
            <pc:docMk/>
            <pc:sldMk cId="4115757975" sldId="280"/>
            <ac:spMk id="7173" creationId="{27305109-3859-42A2-87E1-F5A3FF7FF357}"/>
          </ac:spMkLst>
        </pc:spChg>
        <pc:picChg chg="del">
          <ac:chgData name="IGOR PEREIRA DOS SANTOS" userId="2ba31ab3-4af6-46f7-a76b-d6cc5b428f6b" providerId="ADAL" clId="{E0E9EE9F-CEC3-443D-9BEE-9720E3E3E539}" dt="2023-10-05T00:24:21.882" v="1131" actId="478"/>
          <ac:picMkLst>
            <pc:docMk/>
            <pc:sldMk cId="4115757975" sldId="280"/>
            <ac:picMk id="4" creationId="{7F55F3CD-2A63-B099-00BD-337CD5717D13}"/>
          </ac:picMkLst>
        </pc:picChg>
      </pc:sldChg>
      <pc:sldChg chg="addSp modSp add mod">
        <pc:chgData name="IGOR PEREIRA DOS SANTOS" userId="2ba31ab3-4af6-46f7-a76b-d6cc5b428f6b" providerId="ADAL" clId="{E0E9EE9F-CEC3-443D-9BEE-9720E3E3E539}" dt="2023-10-05T00:25:55.076" v="1428" actId="1076"/>
        <pc:sldMkLst>
          <pc:docMk/>
          <pc:sldMk cId="184903632" sldId="281"/>
        </pc:sldMkLst>
        <pc:spChg chg="mod">
          <ac:chgData name="IGOR PEREIRA DOS SANTOS" userId="2ba31ab3-4af6-46f7-a76b-d6cc5b428f6b" providerId="ADAL" clId="{E0E9EE9F-CEC3-443D-9BEE-9720E3E3E539}" dt="2023-10-05T00:25:51.689" v="1426" actId="1076"/>
          <ac:spMkLst>
            <pc:docMk/>
            <pc:sldMk cId="184903632" sldId="281"/>
            <ac:spMk id="7173" creationId="{27305109-3859-42A2-87E1-F5A3FF7FF357}"/>
          </ac:spMkLst>
        </pc:spChg>
        <pc:picChg chg="add mod">
          <ac:chgData name="IGOR PEREIRA DOS SANTOS" userId="2ba31ab3-4af6-46f7-a76b-d6cc5b428f6b" providerId="ADAL" clId="{E0E9EE9F-CEC3-443D-9BEE-9720E3E3E539}" dt="2023-10-05T00:25:55.076" v="1428" actId="1076"/>
          <ac:picMkLst>
            <pc:docMk/>
            <pc:sldMk cId="184903632" sldId="281"/>
            <ac:picMk id="3" creationId="{6E9C2896-861C-022A-3924-302ED0C209FE}"/>
          </ac:picMkLst>
        </pc:picChg>
      </pc:sldChg>
      <pc:sldChg chg="del">
        <pc:chgData name="IGOR PEREIRA DOS SANTOS" userId="2ba31ab3-4af6-46f7-a76b-d6cc5b428f6b" providerId="ADAL" clId="{E0E9EE9F-CEC3-443D-9BEE-9720E3E3E539}" dt="2023-10-05T00:16:30.947" v="24" actId="47"/>
        <pc:sldMkLst>
          <pc:docMk/>
          <pc:sldMk cId="3150078402" sldId="281"/>
        </pc:sldMkLst>
      </pc:sldChg>
      <pc:sldChg chg="del">
        <pc:chgData name="IGOR PEREIRA DOS SANTOS" userId="2ba31ab3-4af6-46f7-a76b-d6cc5b428f6b" providerId="ADAL" clId="{E0E9EE9F-CEC3-443D-9BEE-9720E3E3E539}" dt="2023-10-05T00:16:31.389" v="25" actId="47"/>
        <pc:sldMkLst>
          <pc:docMk/>
          <pc:sldMk cId="338764239" sldId="282"/>
        </pc:sldMkLst>
      </pc:sldChg>
      <pc:sldChg chg="modSp add mod ord">
        <pc:chgData name="IGOR PEREIRA DOS SANTOS" userId="2ba31ab3-4af6-46f7-a76b-d6cc5b428f6b" providerId="ADAL" clId="{E0E9EE9F-CEC3-443D-9BEE-9720E3E3E539}" dt="2023-10-05T00:35:37.970" v="2967" actId="20577"/>
        <pc:sldMkLst>
          <pc:docMk/>
          <pc:sldMk cId="1841837799" sldId="282"/>
        </pc:sldMkLst>
        <pc:spChg chg="mod">
          <ac:chgData name="IGOR PEREIRA DOS SANTOS" userId="2ba31ab3-4af6-46f7-a76b-d6cc5b428f6b" providerId="ADAL" clId="{E0E9EE9F-CEC3-443D-9BEE-9720E3E3E539}" dt="2023-10-05T00:35:37.970" v="2967" actId="20577"/>
          <ac:spMkLst>
            <pc:docMk/>
            <pc:sldMk cId="1841837799" sldId="282"/>
            <ac:spMk id="7173" creationId="{27305109-3859-42A2-87E1-F5A3FF7FF357}"/>
          </ac:spMkLst>
        </pc:spChg>
      </pc:sldChg>
      <pc:sldChg chg="del">
        <pc:chgData name="IGOR PEREIRA DOS SANTOS" userId="2ba31ab3-4af6-46f7-a76b-d6cc5b428f6b" providerId="ADAL" clId="{E0E9EE9F-CEC3-443D-9BEE-9720E3E3E539}" dt="2023-10-05T00:16:31.659" v="26" actId="47"/>
        <pc:sldMkLst>
          <pc:docMk/>
          <pc:sldMk cId="455436424" sldId="283"/>
        </pc:sldMkLst>
      </pc:sldChg>
      <pc:sldChg chg="addSp modSp add mod">
        <pc:chgData name="IGOR PEREIRA DOS SANTOS" userId="2ba31ab3-4af6-46f7-a76b-d6cc5b428f6b" providerId="ADAL" clId="{E0E9EE9F-CEC3-443D-9BEE-9720E3E3E539}" dt="2023-10-05T00:35:41.322" v="2968" actId="20577"/>
        <pc:sldMkLst>
          <pc:docMk/>
          <pc:sldMk cId="2663446980" sldId="283"/>
        </pc:sldMkLst>
        <pc:spChg chg="mod">
          <ac:chgData name="IGOR PEREIRA DOS SANTOS" userId="2ba31ab3-4af6-46f7-a76b-d6cc5b428f6b" providerId="ADAL" clId="{E0E9EE9F-CEC3-443D-9BEE-9720E3E3E539}" dt="2023-10-05T00:35:41.322" v="2968" actId="20577"/>
          <ac:spMkLst>
            <pc:docMk/>
            <pc:sldMk cId="2663446980" sldId="283"/>
            <ac:spMk id="7173" creationId="{27305109-3859-42A2-87E1-F5A3FF7FF357}"/>
          </ac:spMkLst>
        </pc:spChg>
        <pc:picChg chg="add mod">
          <ac:chgData name="IGOR PEREIRA DOS SANTOS" userId="2ba31ab3-4af6-46f7-a76b-d6cc5b428f6b" providerId="ADAL" clId="{E0E9EE9F-CEC3-443D-9BEE-9720E3E3E539}" dt="2023-10-05T00:30:22.458" v="2119" actId="1076"/>
          <ac:picMkLst>
            <pc:docMk/>
            <pc:sldMk cId="2663446980" sldId="283"/>
            <ac:picMk id="3" creationId="{2E4164C6-7BF6-5E11-A8DC-0BB888594F82}"/>
          </ac:picMkLst>
        </pc:picChg>
      </pc:sldChg>
      <pc:sldChg chg="del">
        <pc:chgData name="IGOR PEREIRA DOS SANTOS" userId="2ba31ab3-4af6-46f7-a76b-d6cc5b428f6b" providerId="ADAL" clId="{E0E9EE9F-CEC3-443D-9BEE-9720E3E3E539}" dt="2023-10-05T00:16:32.131" v="27" actId="47"/>
        <pc:sldMkLst>
          <pc:docMk/>
          <pc:sldMk cId="439898135" sldId="284"/>
        </pc:sldMkLst>
      </pc:sldChg>
      <pc:sldChg chg="modSp add mod">
        <pc:chgData name="IGOR PEREIRA DOS SANTOS" userId="2ba31ab3-4af6-46f7-a76b-d6cc5b428f6b" providerId="ADAL" clId="{E0E9EE9F-CEC3-443D-9BEE-9720E3E3E539}" dt="2023-10-05T00:35:44.650" v="2969" actId="20577"/>
        <pc:sldMkLst>
          <pc:docMk/>
          <pc:sldMk cId="1771646591" sldId="284"/>
        </pc:sldMkLst>
        <pc:spChg chg="mod">
          <ac:chgData name="IGOR PEREIRA DOS SANTOS" userId="2ba31ab3-4af6-46f7-a76b-d6cc5b428f6b" providerId="ADAL" clId="{E0E9EE9F-CEC3-443D-9BEE-9720E3E3E539}" dt="2023-10-05T00:35:44.650" v="2969" actId="20577"/>
          <ac:spMkLst>
            <pc:docMk/>
            <pc:sldMk cId="1771646591" sldId="284"/>
            <ac:spMk id="7173" creationId="{27305109-3859-42A2-87E1-F5A3FF7FF357}"/>
          </ac:spMkLst>
        </pc:spChg>
        <pc:picChg chg="mod">
          <ac:chgData name="IGOR PEREIRA DOS SANTOS" userId="2ba31ab3-4af6-46f7-a76b-d6cc5b428f6b" providerId="ADAL" clId="{E0E9EE9F-CEC3-443D-9BEE-9720E3E3E539}" dt="2023-10-05T00:31:45.633" v="2280" actId="1076"/>
          <ac:picMkLst>
            <pc:docMk/>
            <pc:sldMk cId="1771646591" sldId="284"/>
            <ac:picMk id="3" creationId="{2E4164C6-7BF6-5E11-A8DC-0BB888594F82}"/>
          </ac:picMkLst>
        </pc:picChg>
      </pc:sldChg>
      <pc:sldChg chg="modSp add mod ord">
        <pc:chgData name="IGOR PEREIRA DOS SANTOS" userId="2ba31ab3-4af6-46f7-a76b-d6cc5b428f6b" providerId="ADAL" clId="{E0E9EE9F-CEC3-443D-9BEE-9720E3E3E539}" dt="2023-10-05T00:35:47.557" v="2970" actId="20577"/>
        <pc:sldMkLst>
          <pc:docMk/>
          <pc:sldMk cId="723630587" sldId="285"/>
        </pc:sldMkLst>
        <pc:spChg chg="mod">
          <ac:chgData name="IGOR PEREIRA DOS SANTOS" userId="2ba31ab3-4af6-46f7-a76b-d6cc5b428f6b" providerId="ADAL" clId="{E0E9EE9F-CEC3-443D-9BEE-9720E3E3E539}" dt="2023-10-05T00:35:47.557" v="2970" actId="20577"/>
          <ac:spMkLst>
            <pc:docMk/>
            <pc:sldMk cId="723630587" sldId="285"/>
            <ac:spMk id="7173" creationId="{27305109-3859-42A2-87E1-F5A3FF7FF357}"/>
          </ac:spMkLst>
        </pc:spChg>
      </pc:sldChg>
      <pc:sldChg chg="del">
        <pc:chgData name="IGOR PEREIRA DOS SANTOS" userId="2ba31ab3-4af6-46f7-a76b-d6cc5b428f6b" providerId="ADAL" clId="{E0E9EE9F-CEC3-443D-9BEE-9720E3E3E539}" dt="2023-10-05T00:16:32.613" v="28" actId="47"/>
        <pc:sldMkLst>
          <pc:docMk/>
          <pc:sldMk cId="3536421562" sldId="285"/>
        </pc:sldMkLst>
      </pc:sldChg>
      <pc:sldChg chg="modSp add mod">
        <pc:chgData name="IGOR PEREIRA DOS SANTOS" userId="2ba31ab3-4af6-46f7-a76b-d6cc5b428f6b" providerId="ADAL" clId="{E0E9EE9F-CEC3-443D-9BEE-9720E3E3E539}" dt="2023-10-05T00:36:04.194" v="2998" actId="20577"/>
        <pc:sldMkLst>
          <pc:docMk/>
          <pc:sldMk cId="1857473542" sldId="286"/>
        </pc:sldMkLst>
        <pc:spChg chg="mod">
          <ac:chgData name="IGOR PEREIRA DOS SANTOS" userId="2ba31ab3-4af6-46f7-a76b-d6cc5b428f6b" providerId="ADAL" clId="{E0E9EE9F-CEC3-443D-9BEE-9720E3E3E539}" dt="2023-10-05T00:36:04.194" v="2998" actId="20577"/>
          <ac:spMkLst>
            <pc:docMk/>
            <pc:sldMk cId="1857473542" sldId="286"/>
            <ac:spMk id="7173" creationId="{27305109-3859-42A2-87E1-F5A3FF7FF357}"/>
          </ac:spMkLst>
        </pc:spChg>
      </pc:sldChg>
      <pc:sldChg chg="modSp add mod">
        <pc:chgData name="IGOR PEREIRA DOS SANTOS" userId="2ba31ab3-4af6-46f7-a76b-d6cc5b428f6b" providerId="ADAL" clId="{E0E9EE9F-CEC3-443D-9BEE-9720E3E3E539}" dt="2023-10-05T00:37:17.001" v="3415" actId="207"/>
        <pc:sldMkLst>
          <pc:docMk/>
          <pc:sldMk cId="538967091" sldId="287"/>
        </pc:sldMkLst>
        <pc:spChg chg="mod">
          <ac:chgData name="IGOR PEREIRA DOS SANTOS" userId="2ba31ab3-4af6-46f7-a76b-d6cc5b428f6b" providerId="ADAL" clId="{E0E9EE9F-CEC3-443D-9BEE-9720E3E3E539}" dt="2023-10-05T00:37:17.001" v="3415" actId="207"/>
          <ac:spMkLst>
            <pc:docMk/>
            <pc:sldMk cId="538967091" sldId="287"/>
            <ac:spMk id="7173" creationId="{27305109-3859-42A2-87E1-F5A3FF7FF357}"/>
          </ac:spMkLst>
        </pc:spChg>
      </pc:sldChg>
      <pc:sldChg chg="modSp add mod">
        <pc:chgData name="IGOR PEREIRA DOS SANTOS" userId="2ba31ab3-4af6-46f7-a76b-d6cc5b428f6b" providerId="ADAL" clId="{E0E9EE9F-CEC3-443D-9BEE-9720E3E3E539}" dt="2023-10-05T00:39:11.136" v="3797" actId="207"/>
        <pc:sldMkLst>
          <pc:docMk/>
          <pc:sldMk cId="1971386838" sldId="288"/>
        </pc:sldMkLst>
        <pc:spChg chg="mod">
          <ac:chgData name="IGOR PEREIRA DOS SANTOS" userId="2ba31ab3-4af6-46f7-a76b-d6cc5b428f6b" providerId="ADAL" clId="{E0E9EE9F-CEC3-443D-9BEE-9720E3E3E539}" dt="2023-10-05T00:39:11.136" v="3797" actId="207"/>
          <ac:spMkLst>
            <pc:docMk/>
            <pc:sldMk cId="1971386838" sldId="288"/>
            <ac:spMk id="7173" creationId="{27305109-3859-42A2-87E1-F5A3FF7FF357}"/>
          </ac:spMkLst>
        </pc:spChg>
      </pc:sldChg>
      <pc:sldChg chg="modSp add mod ord">
        <pc:chgData name="IGOR PEREIRA DOS SANTOS" userId="2ba31ab3-4af6-46f7-a76b-d6cc5b428f6b" providerId="ADAL" clId="{E0E9EE9F-CEC3-443D-9BEE-9720E3E3E539}" dt="2023-10-05T00:48:09.971" v="4166" actId="1076"/>
        <pc:sldMkLst>
          <pc:docMk/>
          <pc:sldMk cId="2596632796" sldId="289"/>
        </pc:sldMkLst>
        <pc:spChg chg="mod">
          <ac:chgData name="IGOR PEREIRA DOS SANTOS" userId="2ba31ab3-4af6-46f7-a76b-d6cc5b428f6b" providerId="ADAL" clId="{E0E9EE9F-CEC3-443D-9BEE-9720E3E3E539}" dt="2023-10-05T00:48:09.971" v="4166" actId="1076"/>
          <ac:spMkLst>
            <pc:docMk/>
            <pc:sldMk cId="2596632796" sldId="289"/>
            <ac:spMk id="7173" creationId="{27305109-3859-42A2-87E1-F5A3FF7FF357}"/>
          </ac:spMkLst>
        </pc:spChg>
      </pc:sldChg>
    </pc:docChg>
  </pc:docChgLst>
  <pc:docChgLst>
    <pc:chgData name="IGOR PEREIRA DOS SANTOS" userId="2ba31ab3-4af6-46f7-a76b-d6cc5b428f6b" providerId="ADAL" clId="{0992080B-19AD-4072-8535-9F3BFA0D65A9}"/>
    <pc:docChg chg="custSel addSld delSld modSld">
      <pc:chgData name="IGOR PEREIRA DOS SANTOS" userId="2ba31ab3-4af6-46f7-a76b-d6cc5b428f6b" providerId="ADAL" clId="{0992080B-19AD-4072-8535-9F3BFA0D65A9}" dt="2023-10-16T22:19:22.760" v="2868" actId="207"/>
      <pc:docMkLst>
        <pc:docMk/>
      </pc:docMkLst>
      <pc:sldChg chg="modSp mod">
        <pc:chgData name="IGOR PEREIRA DOS SANTOS" userId="2ba31ab3-4af6-46f7-a76b-d6cc5b428f6b" providerId="ADAL" clId="{0992080B-19AD-4072-8535-9F3BFA0D65A9}" dt="2023-10-16T22:04:09.635" v="147" actId="1076"/>
        <pc:sldMkLst>
          <pc:docMk/>
          <pc:sldMk cId="0" sldId="260"/>
        </pc:sldMkLst>
        <pc:spChg chg="mod">
          <ac:chgData name="IGOR PEREIRA DOS SANTOS" userId="2ba31ab3-4af6-46f7-a76b-d6cc5b428f6b" providerId="ADAL" clId="{0992080B-19AD-4072-8535-9F3BFA0D65A9}" dt="2023-10-16T22:04:09.635" v="147" actId="1076"/>
          <ac:spMkLst>
            <pc:docMk/>
            <pc:sldMk cId="0" sldId="260"/>
            <ac:spMk id="7173" creationId="{27305109-3859-42A2-87E1-F5A3FF7FF357}"/>
          </ac:spMkLst>
        </pc:spChg>
      </pc:sldChg>
      <pc:sldChg chg="modSp add mod">
        <pc:chgData name="IGOR PEREIRA DOS SANTOS" userId="2ba31ab3-4af6-46f7-a76b-d6cc5b428f6b" providerId="ADAL" clId="{0992080B-19AD-4072-8535-9F3BFA0D65A9}" dt="2023-10-16T22:08:15.434" v="751" actId="1076"/>
        <pc:sldMkLst>
          <pc:docMk/>
          <pc:sldMk cId="1561958831" sldId="276"/>
        </pc:sldMkLst>
        <pc:spChg chg="mod">
          <ac:chgData name="IGOR PEREIRA DOS SANTOS" userId="2ba31ab3-4af6-46f7-a76b-d6cc5b428f6b" providerId="ADAL" clId="{0992080B-19AD-4072-8535-9F3BFA0D65A9}" dt="2023-10-16T22:08:15.434" v="751" actId="1076"/>
          <ac:spMkLst>
            <pc:docMk/>
            <pc:sldMk cId="1561958831" sldId="276"/>
            <ac:spMk id="7173" creationId="{27305109-3859-42A2-87E1-F5A3FF7FF357}"/>
          </ac:spMkLst>
        </pc:spChg>
      </pc:sldChg>
      <pc:sldChg chg="del">
        <pc:chgData name="IGOR PEREIRA DOS SANTOS" userId="2ba31ab3-4af6-46f7-a76b-d6cc5b428f6b" providerId="ADAL" clId="{0992080B-19AD-4072-8535-9F3BFA0D65A9}" dt="2023-10-16T22:03:03.497" v="0" actId="47"/>
        <pc:sldMkLst>
          <pc:docMk/>
          <pc:sldMk cId="4177628233" sldId="276"/>
        </pc:sldMkLst>
      </pc:sldChg>
      <pc:sldChg chg="del">
        <pc:chgData name="IGOR PEREIRA DOS SANTOS" userId="2ba31ab3-4af6-46f7-a76b-d6cc5b428f6b" providerId="ADAL" clId="{0992080B-19AD-4072-8535-9F3BFA0D65A9}" dt="2023-10-16T22:03:03.732" v="1" actId="47"/>
        <pc:sldMkLst>
          <pc:docMk/>
          <pc:sldMk cId="1552761717" sldId="277"/>
        </pc:sldMkLst>
      </pc:sldChg>
      <pc:sldChg chg="modSp add mod">
        <pc:chgData name="IGOR PEREIRA DOS SANTOS" userId="2ba31ab3-4af6-46f7-a76b-d6cc5b428f6b" providerId="ADAL" clId="{0992080B-19AD-4072-8535-9F3BFA0D65A9}" dt="2023-10-16T22:08:28.492" v="757" actId="20577"/>
        <pc:sldMkLst>
          <pc:docMk/>
          <pc:sldMk cId="1911093750" sldId="277"/>
        </pc:sldMkLst>
        <pc:spChg chg="mod">
          <ac:chgData name="IGOR PEREIRA DOS SANTOS" userId="2ba31ab3-4af6-46f7-a76b-d6cc5b428f6b" providerId="ADAL" clId="{0992080B-19AD-4072-8535-9F3BFA0D65A9}" dt="2023-10-16T22:08:28.492" v="757" actId="20577"/>
          <ac:spMkLst>
            <pc:docMk/>
            <pc:sldMk cId="1911093750" sldId="277"/>
            <ac:spMk id="7173" creationId="{27305109-3859-42A2-87E1-F5A3FF7FF357}"/>
          </ac:spMkLst>
        </pc:spChg>
      </pc:sldChg>
      <pc:sldChg chg="del">
        <pc:chgData name="IGOR PEREIRA DOS SANTOS" userId="2ba31ab3-4af6-46f7-a76b-d6cc5b428f6b" providerId="ADAL" clId="{0992080B-19AD-4072-8535-9F3BFA0D65A9}" dt="2023-10-16T22:03:03.854" v="2" actId="47"/>
        <pc:sldMkLst>
          <pc:docMk/>
          <pc:sldMk cId="2605744938" sldId="278"/>
        </pc:sldMkLst>
      </pc:sldChg>
      <pc:sldChg chg="modSp add mod">
        <pc:chgData name="IGOR PEREIRA DOS SANTOS" userId="2ba31ab3-4af6-46f7-a76b-d6cc5b428f6b" providerId="ADAL" clId="{0992080B-19AD-4072-8535-9F3BFA0D65A9}" dt="2023-10-16T22:09:37.605" v="1003" actId="207"/>
        <pc:sldMkLst>
          <pc:docMk/>
          <pc:sldMk cId="3658444432" sldId="278"/>
        </pc:sldMkLst>
        <pc:spChg chg="mod">
          <ac:chgData name="IGOR PEREIRA DOS SANTOS" userId="2ba31ab3-4af6-46f7-a76b-d6cc5b428f6b" providerId="ADAL" clId="{0992080B-19AD-4072-8535-9F3BFA0D65A9}" dt="2023-10-16T22:09:37.605" v="1003" actId="207"/>
          <ac:spMkLst>
            <pc:docMk/>
            <pc:sldMk cId="3658444432" sldId="278"/>
            <ac:spMk id="7173" creationId="{27305109-3859-42A2-87E1-F5A3FF7FF357}"/>
          </ac:spMkLst>
        </pc:spChg>
      </pc:sldChg>
      <pc:sldChg chg="modSp add mod">
        <pc:chgData name="IGOR PEREIRA DOS SANTOS" userId="2ba31ab3-4af6-46f7-a76b-d6cc5b428f6b" providerId="ADAL" clId="{0992080B-19AD-4072-8535-9F3BFA0D65A9}" dt="2023-10-16T22:10:39.602" v="1291" actId="1076"/>
        <pc:sldMkLst>
          <pc:docMk/>
          <pc:sldMk cId="148595009" sldId="279"/>
        </pc:sldMkLst>
        <pc:spChg chg="mod">
          <ac:chgData name="IGOR PEREIRA DOS SANTOS" userId="2ba31ab3-4af6-46f7-a76b-d6cc5b428f6b" providerId="ADAL" clId="{0992080B-19AD-4072-8535-9F3BFA0D65A9}" dt="2023-10-16T22:10:39.602" v="1291" actId="1076"/>
          <ac:spMkLst>
            <pc:docMk/>
            <pc:sldMk cId="148595009" sldId="279"/>
            <ac:spMk id="7173" creationId="{27305109-3859-42A2-87E1-F5A3FF7FF357}"/>
          </ac:spMkLst>
        </pc:spChg>
      </pc:sldChg>
      <pc:sldChg chg="del">
        <pc:chgData name="IGOR PEREIRA DOS SANTOS" userId="2ba31ab3-4af6-46f7-a76b-d6cc5b428f6b" providerId="ADAL" clId="{0992080B-19AD-4072-8535-9F3BFA0D65A9}" dt="2023-10-16T22:03:04.039" v="3" actId="47"/>
        <pc:sldMkLst>
          <pc:docMk/>
          <pc:sldMk cId="585557039" sldId="279"/>
        </pc:sldMkLst>
      </pc:sldChg>
      <pc:sldChg chg="modSp add mod">
        <pc:chgData name="IGOR PEREIRA DOS SANTOS" userId="2ba31ab3-4af6-46f7-a76b-d6cc5b428f6b" providerId="ADAL" clId="{0992080B-19AD-4072-8535-9F3BFA0D65A9}" dt="2023-10-16T22:12:15.698" v="1793" actId="1076"/>
        <pc:sldMkLst>
          <pc:docMk/>
          <pc:sldMk cId="2434690707" sldId="280"/>
        </pc:sldMkLst>
        <pc:spChg chg="mod">
          <ac:chgData name="IGOR PEREIRA DOS SANTOS" userId="2ba31ab3-4af6-46f7-a76b-d6cc5b428f6b" providerId="ADAL" clId="{0992080B-19AD-4072-8535-9F3BFA0D65A9}" dt="2023-10-16T22:12:15.698" v="1793" actId="1076"/>
          <ac:spMkLst>
            <pc:docMk/>
            <pc:sldMk cId="2434690707" sldId="280"/>
            <ac:spMk id="7173" creationId="{27305109-3859-42A2-87E1-F5A3FF7FF357}"/>
          </ac:spMkLst>
        </pc:spChg>
      </pc:sldChg>
      <pc:sldChg chg="del">
        <pc:chgData name="IGOR PEREIRA DOS SANTOS" userId="2ba31ab3-4af6-46f7-a76b-d6cc5b428f6b" providerId="ADAL" clId="{0992080B-19AD-4072-8535-9F3BFA0D65A9}" dt="2023-10-16T22:03:04.220" v="4" actId="47"/>
        <pc:sldMkLst>
          <pc:docMk/>
          <pc:sldMk cId="4115757975" sldId="280"/>
        </pc:sldMkLst>
      </pc:sldChg>
      <pc:sldChg chg="del">
        <pc:chgData name="IGOR PEREIRA DOS SANTOS" userId="2ba31ab3-4af6-46f7-a76b-d6cc5b428f6b" providerId="ADAL" clId="{0992080B-19AD-4072-8535-9F3BFA0D65A9}" dt="2023-10-16T22:03:04.405" v="5" actId="47"/>
        <pc:sldMkLst>
          <pc:docMk/>
          <pc:sldMk cId="184903632" sldId="281"/>
        </pc:sldMkLst>
      </pc:sldChg>
      <pc:sldChg chg="modSp add mod">
        <pc:chgData name="IGOR PEREIRA DOS SANTOS" userId="2ba31ab3-4af6-46f7-a76b-d6cc5b428f6b" providerId="ADAL" clId="{0992080B-19AD-4072-8535-9F3BFA0D65A9}" dt="2023-10-16T22:14:54.035" v="2151" actId="207"/>
        <pc:sldMkLst>
          <pc:docMk/>
          <pc:sldMk cId="1169048272" sldId="281"/>
        </pc:sldMkLst>
        <pc:spChg chg="mod">
          <ac:chgData name="IGOR PEREIRA DOS SANTOS" userId="2ba31ab3-4af6-46f7-a76b-d6cc5b428f6b" providerId="ADAL" clId="{0992080B-19AD-4072-8535-9F3BFA0D65A9}" dt="2023-10-16T22:14:54.035" v="2151" actId="207"/>
          <ac:spMkLst>
            <pc:docMk/>
            <pc:sldMk cId="1169048272" sldId="281"/>
            <ac:spMk id="7173" creationId="{27305109-3859-42A2-87E1-F5A3FF7FF357}"/>
          </ac:spMkLst>
        </pc:spChg>
      </pc:sldChg>
      <pc:sldChg chg="del">
        <pc:chgData name="IGOR PEREIRA DOS SANTOS" userId="2ba31ab3-4af6-46f7-a76b-d6cc5b428f6b" providerId="ADAL" clId="{0992080B-19AD-4072-8535-9F3BFA0D65A9}" dt="2023-10-16T22:03:04.583" v="6" actId="47"/>
        <pc:sldMkLst>
          <pc:docMk/>
          <pc:sldMk cId="1841837799" sldId="282"/>
        </pc:sldMkLst>
      </pc:sldChg>
      <pc:sldChg chg="modSp add mod">
        <pc:chgData name="IGOR PEREIRA DOS SANTOS" userId="2ba31ab3-4af6-46f7-a76b-d6cc5b428f6b" providerId="ADAL" clId="{0992080B-19AD-4072-8535-9F3BFA0D65A9}" dt="2023-10-16T22:15:51.467" v="2358" actId="1076"/>
        <pc:sldMkLst>
          <pc:docMk/>
          <pc:sldMk cId="3786891955" sldId="282"/>
        </pc:sldMkLst>
        <pc:spChg chg="mod">
          <ac:chgData name="IGOR PEREIRA DOS SANTOS" userId="2ba31ab3-4af6-46f7-a76b-d6cc5b428f6b" providerId="ADAL" clId="{0992080B-19AD-4072-8535-9F3BFA0D65A9}" dt="2023-10-16T22:15:51.467" v="2358" actId="1076"/>
          <ac:spMkLst>
            <pc:docMk/>
            <pc:sldMk cId="3786891955" sldId="282"/>
            <ac:spMk id="7173" creationId="{27305109-3859-42A2-87E1-F5A3FF7FF357}"/>
          </ac:spMkLst>
        </pc:spChg>
      </pc:sldChg>
      <pc:sldChg chg="del">
        <pc:chgData name="IGOR PEREIRA DOS SANTOS" userId="2ba31ab3-4af6-46f7-a76b-d6cc5b428f6b" providerId="ADAL" clId="{0992080B-19AD-4072-8535-9F3BFA0D65A9}" dt="2023-10-16T22:03:04.766" v="7" actId="47"/>
        <pc:sldMkLst>
          <pc:docMk/>
          <pc:sldMk cId="2663446980" sldId="283"/>
        </pc:sldMkLst>
      </pc:sldChg>
      <pc:sldChg chg="modSp add mod">
        <pc:chgData name="IGOR PEREIRA DOS SANTOS" userId="2ba31ab3-4af6-46f7-a76b-d6cc5b428f6b" providerId="ADAL" clId="{0992080B-19AD-4072-8535-9F3BFA0D65A9}" dt="2023-10-16T22:18:42.013" v="2724" actId="207"/>
        <pc:sldMkLst>
          <pc:docMk/>
          <pc:sldMk cId="3572956712" sldId="283"/>
        </pc:sldMkLst>
        <pc:spChg chg="mod">
          <ac:chgData name="IGOR PEREIRA DOS SANTOS" userId="2ba31ab3-4af6-46f7-a76b-d6cc5b428f6b" providerId="ADAL" clId="{0992080B-19AD-4072-8535-9F3BFA0D65A9}" dt="2023-10-16T22:18:42.013" v="2724" actId="207"/>
          <ac:spMkLst>
            <pc:docMk/>
            <pc:sldMk cId="3572956712" sldId="283"/>
            <ac:spMk id="7173" creationId="{27305109-3859-42A2-87E1-F5A3FF7FF357}"/>
          </ac:spMkLst>
        </pc:spChg>
      </pc:sldChg>
      <pc:sldChg chg="del">
        <pc:chgData name="IGOR PEREIRA DOS SANTOS" userId="2ba31ab3-4af6-46f7-a76b-d6cc5b428f6b" providerId="ADAL" clId="{0992080B-19AD-4072-8535-9F3BFA0D65A9}" dt="2023-10-16T22:03:04.950" v="8" actId="47"/>
        <pc:sldMkLst>
          <pc:docMk/>
          <pc:sldMk cId="1771646591" sldId="284"/>
        </pc:sldMkLst>
      </pc:sldChg>
      <pc:sldChg chg="modSp add mod">
        <pc:chgData name="IGOR PEREIRA DOS SANTOS" userId="2ba31ab3-4af6-46f7-a76b-d6cc5b428f6b" providerId="ADAL" clId="{0992080B-19AD-4072-8535-9F3BFA0D65A9}" dt="2023-10-16T22:19:22.760" v="2868" actId="207"/>
        <pc:sldMkLst>
          <pc:docMk/>
          <pc:sldMk cId="1953131496" sldId="284"/>
        </pc:sldMkLst>
        <pc:spChg chg="mod">
          <ac:chgData name="IGOR PEREIRA DOS SANTOS" userId="2ba31ab3-4af6-46f7-a76b-d6cc5b428f6b" providerId="ADAL" clId="{0992080B-19AD-4072-8535-9F3BFA0D65A9}" dt="2023-10-16T22:19:22.760" v="2868" actId="207"/>
          <ac:spMkLst>
            <pc:docMk/>
            <pc:sldMk cId="1953131496" sldId="284"/>
            <ac:spMk id="7173" creationId="{27305109-3859-42A2-87E1-F5A3FF7FF357}"/>
          </ac:spMkLst>
        </pc:spChg>
      </pc:sldChg>
      <pc:sldChg chg="del">
        <pc:chgData name="IGOR PEREIRA DOS SANTOS" userId="2ba31ab3-4af6-46f7-a76b-d6cc5b428f6b" providerId="ADAL" clId="{0992080B-19AD-4072-8535-9F3BFA0D65A9}" dt="2023-10-16T22:03:05.136" v="9" actId="47"/>
        <pc:sldMkLst>
          <pc:docMk/>
          <pc:sldMk cId="723630587" sldId="285"/>
        </pc:sldMkLst>
      </pc:sldChg>
      <pc:sldChg chg="del">
        <pc:chgData name="IGOR PEREIRA DOS SANTOS" userId="2ba31ab3-4af6-46f7-a76b-d6cc5b428f6b" providerId="ADAL" clId="{0992080B-19AD-4072-8535-9F3BFA0D65A9}" dt="2023-10-16T22:03:05.319" v="10" actId="47"/>
        <pc:sldMkLst>
          <pc:docMk/>
          <pc:sldMk cId="1857473542" sldId="286"/>
        </pc:sldMkLst>
      </pc:sldChg>
      <pc:sldChg chg="del">
        <pc:chgData name="IGOR PEREIRA DOS SANTOS" userId="2ba31ab3-4af6-46f7-a76b-d6cc5b428f6b" providerId="ADAL" clId="{0992080B-19AD-4072-8535-9F3BFA0D65A9}" dt="2023-10-16T22:03:05.510" v="11" actId="47"/>
        <pc:sldMkLst>
          <pc:docMk/>
          <pc:sldMk cId="538967091" sldId="287"/>
        </pc:sldMkLst>
      </pc:sldChg>
      <pc:sldChg chg="del">
        <pc:chgData name="IGOR PEREIRA DOS SANTOS" userId="2ba31ab3-4af6-46f7-a76b-d6cc5b428f6b" providerId="ADAL" clId="{0992080B-19AD-4072-8535-9F3BFA0D65A9}" dt="2023-10-16T22:03:06.149" v="12" actId="47"/>
        <pc:sldMkLst>
          <pc:docMk/>
          <pc:sldMk cId="1971386838" sldId="288"/>
        </pc:sldMkLst>
      </pc:sldChg>
      <pc:sldChg chg="del">
        <pc:chgData name="IGOR PEREIRA DOS SANTOS" userId="2ba31ab3-4af6-46f7-a76b-d6cc5b428f6b" providerId="ADAL" clId="{0992080B-19AD-4072-8535-9F3BFA0D65A9}" dt="2023-10-16T22:03:06.891" v="13" actId="47"/>
        <pc:sldMkLst>
          <pc:docMk/>
          <pc:sldMk cId="2596632796" sldId="2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57E5B8D0-6463-792E-FCCC-2C0BD266026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87CA3B31-DBD9-1A8B-8140-47E8E514F65D}"/>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sym typeface="Helvetica Neue" charset="0"/>
              </a:rPr>
              <a:t>Click to edit Master text styles</a:t>
            </a:r>
          </a:p>
          <a:p>
            <a:pPr lvl="1"/>
            <a:r>
              <a:rPr lang="pt-BR" altLang="pt-BR">
                <a:sym typeface="Helvetica Neue" charset="0"/>
              </a:rPr>
              <a:t>Second level</a:t>
            </a:r>
          </a:p>
          <a:p>
            <a:pPr lvl="2"/>
            <a:r>
              <a:rPr lang="pt-BR" altLang="pt-BR">
                <a:sym typeface="Helvetica Neue" charset="0"/>
              </a:rPr>
              <a:t>Third level</a:t>
            </a:r>
          </a:p>
          <a:p>
            <a:pPr lvl="3"/>
            <a:r>
              <a:rPr lang="pt-BR" altLang="pt-BR">
                <a:sym typeface="Helvetica Neue" charset="0"/>
              </a:rPr>
              <a:t>Fourth level</a:t>
            </a:r>
          </a:p>
          <a:p>
            <a:pPr lvl="4"/>
            <a:r>
              <a:rPr lang="pt-BR" altLang="pt-BR">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1pPr>
    <a:lvl2pPr indent="2286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2pPr>
    <a:lvl3pPr indent="4572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3pPr>
    <a:lvl4pPr indent="6858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4pPr>
    <a:lvl5pPr indent="9144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96D45-078B-BA68-744D-813DE009D5FD}"/>
              </a:ext>
            </a:extLst>
          </p:cNvPr>
          <p:cNvSpPr>
            <a:spLocks noGrp="1"/>
          </p:cNvSpPr>
          <p:nvPr>
            <p:ph type="ctrTitle"/>
          </p:nvPr>
        </p:nvSpPr>
        <p:spPr>
          <a:xfrm>
            <a:off x="1625600" y="1597025"/>
            <a:ext cx="9753600" cy="3395663"/>
          </a:xfrm>
        </p:spPr>
        <p:txBody>
          <a:bodyPr/>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23F1421-A19D-59C1-1466-C401D5624275}"/>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Número de Slide 3">
            <a:extLst>
              <a:ext uri="{FF2B5EF4-FFF2-40B4-BE49-F238E27FC236}">
                <a16:creationId xmlns:a16="http://schemas.microsoft.com/office/drawing/2014/main" id="{D8189301-BE72-19A6-2EBE-8A6C8DEDB446}"/>
              </a:ext>
            </a:extLst>
          </p:cNvPr>
          <p:cNvSpPr>
            <a:spLocks noGrp="1"/>
          </p:cNvSpPr>
          <p:nvPr>
            <p:ph type="sldNum" sz="quarter" idx="10"/>
          </p:nvPr>
        </p:nvSpPr>
        <p:spPr/>
        <p:txBody>
          <a:bodyPr/>
          <a:lstStyle>
            <a:lvl1pPr>
              <a:defRPr/>
            </a:lvl1pPr>
          </a:lstStyle>
          <a:p>
            <a:fld id="{AD20675D-FFC2-412A-99CD-96FC35AE5672}" type="slidenum">
              <a:rPr lang="pt-BR" altLang="pt-BR"/>
              <a:pPr/>
              <a:t>‹nº›</a:t>
            </a:fld>
            <a:endParaRPr lang="pt-BR" altLang="pt-BR"/>
          </a:p>
        </p:txBody>
      </p:sp>
    </p:spTree>
    <p:extLst>
      <p:ext uri="{BB962C8B-B14F-4D97-AF65-F5344CB8AC3E}">
        <p14:creationId xmlns:p14="http://schemas.microsoft.com/office/powerpoint/2010/main" val="317107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3A678-2E32-9DB9-58A6-F45F53B1C88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8FF3682-A0DB-0147-6522-2FE2C4694B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5B43E7F2-9112-8397-DCD7-DDAC0B062897}"/>
              </a:ext>
            </a:extLst>
          </p:cNvPr>
          <p:cNvSpPr>
            <a:spLocks noGrp="1"/>
          </p:cNvSpPr>
          <p:nvPr>
            <p:ph type="sldNum" sz="quarter" idx="10"/>
          </p:nvPr>
        </p:nvSpPr>
        <p:spPr/>
        <p:txBody>
          <a:bodyPr/>
          <a:lstStyle>
            <a:lvl1pPr>
              <a:defRPr/>
            </a:lvl1pPr>
          </a:lstStyle>
          <a:p>
            <a:fld id="{3D1566B1-FB70-4BA2-A651-E9732F471456}" type="slidenum">
              <a:rPr lang="pt-BR" altLang="pt-BR"/>
              <a:pPr/>
              <a:t>‹nº›</a:t>
            </a:fld>
            <a:endParaRPr lang="pt-BR" altLang="pt-BR"/>
          </a:p>
        </p:txBody>
      </p:sp>
    </p:spTree>
    <p:extLst>
      <p:ext uri="{BB962C8B-B14F-4D97-AF65-F5344CB8AC3E}">
        <p14:creationId xmlns:p14="http://schemas.microsoft.com/office/powerpoint/2010/main" val="285660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78C10A-6C2A-042E-42A0-007DC9654B34}"/>
              </a:ext>
            </a:extLst>
          </p:cNvPr>
          <p:cNvSpPr>
            <a:spLocks noGrp="1"/>
          </p:cNvSpPr>
          <p:nvPr>
            <p:ph type="title" orient="vert"/>
          </p:nvPr>
        </p:nvSpPr>
        <p:spPr>
          <a:xfrm>
            <a:off x="8464550" y="2446338"/>
            <a:ext cx="1962150" cy="339248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541D224-5BE9-5BC5-073B-9940D6D1C6CA}"/>
              </a:ext>
            </a:extLst>
          </p:cNvPr>
          <p:cNvSpPr>
            <a:spLocks noGrp="1"/>
          </p:cNvSpPr>
          <p:nvPr>
            <p:ph type="body" orient="vert" idx="1"/>
          </p:nvPr>
        </p:nvSpPr>
        <p:spPr>
          <a:xfrm>
            <a:off x="2576513" y="2446338"/>
            <a:ext cx="5735637" cy="339248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10A1C298-3830-2ABA-7C6A-D6881C08F47C}"/>
              </a:ext>
            </a:extLst>
          </p:cNvPr>
          <p:cNvSpPr>
            <a:spLocks noGrp="1"/>
          </p:cNvSpPr>
          <p:nvPr>
            <p:ph type="sldNum" sz="quarter" idx="10"/>
          </p:nvPr>
        </p:nvSpPr>
        <p:spPr/>
        <p:txBody>
          <a:bodyPr/>
          <a:lstStyle>
            <a:lvl1pPr>
              <a:defRPr/>
            </a:lvl1pPr>
          </a:lstStyle>
          <a:p>
            <a:fld id="{1EEAA8EB-B897-45DF-AF32-98F12943E7B4}" type="slidenum">
              <a:rPr lang="pt-BR" altLang="pt-BR"/>
              <a:pPr/>
              <a:t>‹nº›</a:t>
            </a:fld>
            <a:endParaRPr lang="pt-BR" altLang="pt-BR"/>
          </a:p>
        </p:txBody>
      </p:sp>
    </p:spTree>
    <p:extLst>
      <p:ext uri="{BB962C8B-B14F-4D97-AF65-F5344CB8AC3E}">
        <p14:creationId xmlns:p14="http://schemas.microsoft.com/office/powerpoint/2010/main" val="364064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4BD99-05D6-B127-B64C-B43666C7563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3BB620F-97A8-E3AF-ACC3-AEF66AB46E4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2A783C38-BF1A-A58B-C5B1-25B312A267E3}"/>
              </a:ext>
            </a:extLst>
          </p:cNvPr>
          <p:cNvSpPr>
            <a:spLocks noGrp="1"/>
          </p:cNvSpPr>
          <p:nvPr>
            <p:ph type="sldNum" sz="quarter" idx="10"/>
          </p:nvPr>
        </p:nvSpPr>
        <p:spPr/>
        <p:txBody>
          <a:bodyPr/>
          <a:lstStyle>
            <a:lvl1pPr>
              <a:defRPr/>
            </a:lvl1pPr>
          </a:lstStyle>
          <a:p>
            <a:fld id="{4C768017-A3A9-4416-B024-E6B760899932}" type="slidenum">
              <a:rPr lang="pt-BR" altLang="pt-BR"/>
              <a:pPr/>
              <a:t>‹nº›</a:t>
            </a:fld>
            <a:endParaRPr lang="pt-BR" altLang="pt-BR"/>
          </a:p>
        </p:txBody>
      </p:sp>
    </p:spTree>
    <p:extLst>
      <p:ext uri="{BB962C8B-B14F-4D97-AF65-F5344CB8AC3E}">
        <p14:creationId xmlns:p14="http://schemas.microsoft.com/office/powerpoint/2010/main" val="325904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2DC60-B5F8-CC58-32FA-0DEAE2348AC0}"/>
              </a:ext>
            </a:extLst>
          </p:cNvPr>
          <p:cNvSpPr>
            <a:spLocks noGrp="1"/>
          </p:cNvSpPr>
          <p:nvPr>
            <p:ph type="title"/>
          </p:nvPr>
        </p:nvSpPr>
        <p:spPr>
          <a:xfrm>
            <a:off x="887413" y="2432050"/>
            <a:ext cx="11217275" cy="4056063"/>
          </a:xfrm>
        </p:spPr>
        <p:txBody>
          <a:bodyPr/>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4FD6983-F819-FE8A-944E-97183118E63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Espaço Reservado para Número de Slide 3">
            <a:extLst>
              <a:ext uri="{FF2B5EF4-FFF2-40B4-BE49-F238E27FC236}">
                <a16:creationId xmlns:a16="http://schemas.microsoft.com/office/drawing/2014/main" id="{C29C72A3-CDA9-DDE8-65A3-2A0F9F06B71B}"/>
              </a:ext>
            </a:extLst>
          </p:cNvPr>
          <p:cNvSpPr>
            <a:spLocks noGrp="1"/>
          </p:cNvSpPr>
          <p:nvPr>
            <p:ph type="sldNum" sz="quarter" idx="10"/>
          </p:nvPr>
        </p:nvSpPr>
        <p:spPr/>
        <p:txBody>
          <a:bodyPr/>
          <a:lstStyle>
            <a:lvl1pPr>
              <a:defRPr/>
            </a:lvl1pPr>
          </a:lstStyle>
          <a:p>
            <a:fld id="{B0A56BF2-7029-495A-9A87-55A0800C9B70}" type="slidenum">
              <a:rPr lang="pt-BR" altLang="pt-BR"/>
              <a:pPr/>
              <a:t>‹nº›</a:t>
            </a:fld>
            <a:endParaRPr lang="pt-BR" altLang="pt-BR"/>
          </a:p>
        </p:txBody>
      </p:sp>
    </p:spTree>
    <p:extLst>
      <p:ext uri="{BB962C8B-B14F-4D97-AF65-F5344CB8AC3E}">
        <p14:creationId xmlns:p14="http://schemas.microsoft.com/office/powerpoint/2010/main" val="188320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57099-3297-4EF8-10FE-4B65D85009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3D00ADF-69B7-D56E-FBA5-3E91BDD116C6}"/>
              </a:ext>
            </a:extLst>
          </p:cNvPr>
          <p:cNvSpPr>
            <a:spLocks noGrp="1"/>
          </p:cNvSpPr>
          <p:nvPr>
            <p:ph sz="half" idx="1"/>
          </p:nvPr>
        </p:nvSpPr>
        <p:spPr>
          <a:xfrm>
            <a:off x="2576513" y="4991100"/>
            <a:ext cx="3848100"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0FC9970-38E3-B363-C2E8-1F143B53FEC8}"/>
              </a:ext>
            </a:extLst>
          </p:cNvPr>
          <p:cNvSpPr>
            <a:spLocks noGrp="1"/>
          </p:cNvSpPr>
          <p:nvPr>
            <p:ph sz="half" idx="2"/>
          </p:nvPr>
        </p:nvSpPr>
        <p:spPr>
          <a:xfrm>
            <a:off x="6577013" y="4991100"/>
            <a:ext cx="3849687"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a:extLst>
              <a:ext uri="{FF2B5EF4-FFF2-40B4-BE49-F238E27FC236}">
                <a16:creationId xmlns:a16="http://schemas.microsoft.com/office/drawing/2014/main" id="{A0738275-CBBB-9FD2-0DA7-CB80D7BEEE84}"/>
              </a:ext>
            </a:extLst>
          </p:cNvPr>
          <p:cNvSpPr>
            <a:spLocks noGrp="1"/>
          </p:cNvSpPr>
          <p:nvPr>
            <p:ph type="sldNum" sz="quarter" idx="10"/>
          </p:nvPr>
        </p:nvSpPr>
        <p:spPr/>
        <p:txBody>
          <a:bodyPr/>
          <a:lstStyle>
            <a:lvl1pPr>
              <a:defRPr/>
            </a:lvl1pPr>
          </a:lstStyle>
          <a:p>
            <a:fld id="{21D03D6A-DE28-419E-9E11-D78FBE6CEBB9}" type="slidenum">
              <a:rPr lang="pt-BR" altLang="pt-BR"/>
              <a:pPr/>
              <a:t>‹nº›</a:t>
            </a:fld>
            <a:endParaRPr lang="pt-BR" altLang="pt-BR"/>
          </a:p>
        </p:txBody>
      </p:sp>
    </p:spTree>
    <p:extLst>
      <p:ext uri="{BB962C8B-B14F-4D97-AF65-F5344CB8AC3E}">
        <p14:creationId xmlns:p14="http://schemas.microsoft.com/office/powerpoint/2010/main" val="160258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64DF4-3A61-1FC5-4D9E-9AE81E59DD3D}"/>
              </a:ext>
            </a:extLst>
          </p:cNvPr>
          <p:cNvSpPr>
            <a:spLocks noGrp="1"/>
          </p:cNvSpPr>
          <p:nvPr>
            <p:ph type="title"/>
          </p:nvPr>
        </p:nvSpPr>
        <p:spPr>
          <a:xfrm>
            <a:off x="895350" y="519113"/>
            <a:ext cx="11217275" cy="1885950"/>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8D4EBD-10D2-F148-4F3C-C3B99BDF517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ACF74C6-7292-53BF-1082-BED3DE010C43}"/>
              </a:ext>
            </a:extLst>
          </p:cNvPr>
          <p:cNvSpPr>
            <a:spLocks noGrp="1"/>
          </p:cNvSpPr>
          <p:nvPr>
            <p:ph sz="half" idx="2"/>
          </p:nvPr>
        </p:nvSpPr>
        <p:spPr>
          <a:xfrm>
            <a:off x="895350" y="3562350"/>
            <a:ext cx="5502275"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FB69A2C-ED97-3556-B67B-594D67D276C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E6A6DEB-A64F-FEC7-5DA8-F6452C600749}"/>
              </a:ext>
            </a:extLst>
          </p:cNvPr>
          <p:cNvSpPr>
            <a:spLocks noGrp="1"/>
          </p:cNvSpPr>
          <p:nvPr>
            <p:ph sz="quarter" idx="4"/>
          </p:nvPr>
        </p:nvSpPr>
        <p:spPr>
          <a:xfrm>
            <a:off x="6583363" y="3562350"/>
            <a:ext cx="5529262"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Número de Slide 6">
            <a:extLst>
              <a:ext uri="{FF2B5EF4-FFF2-40B4-BE49-F238E27FC236}">
                <a16:creationId xmlns:a16="http://schemas.microsoft.com/office/drawing/2014/main" id="{8AB8ABCF-93F5-1B5C-ECD7-5E55A5BABCBA}"/>
              </a:ext>
            </a:extLst>
          </p:cNvPr>
          <p:cNvSpPr>
            <a:spLocks noGrp="1"/>
          </p:cNvSpPr>
          <p:nvPr>
            <p:ph type="sldNum" sz="quarter" idx="10"/>
          </p:nvPr>
        </p:nvSpPr>
        <p:spPr/>
        <p:txBody>
          <a:bodyPr/>
          <a:lstStyle>
            <a:lvl1pPr>
              <a:defRPr/>
            </a:lvl1pPr>
          </a:lstStyle>
          <a:p>
            <a:fld id="{6646703A-752E-481F-A759-C12A4ED580CC}" type="slidenum">
              <a:rPr lang="pt-BR" altLang="pt-BR"/>
              <a:pPr/>
              <a:t>‹nº›</a:t>
            </a:fld>
            <a:endParaRPr lang="pt-BR" altLang="pt-BR"/>
          </a:p>
        </p:txBody>
      </p:sp>
    </p:spTree>
    <p:extLst>
      <p:ext uri="{BB962C8B-B14F-4D97-AF65-F5344CB8AC3E}">
        <p14:creationId xmlns:p14="http://schemas.microsoft.com/office/powerpoint/2010/main" val="270049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7858D-307E-902B-743D-E5160BB2F580}"/>
              </a:ext>
            </a:extLst>
          </p:cNvPr>
          <p:cNvSpPr>
            <a:spLocks noGrp="1"/>
          </p:cNvSpPr>
          <p:nvPr>
            <p:ph type="title"/>
          </p:nvPr>
        </p:nvSpPr>
        <p:spPr/>
        <p:txBody>
          <a:bodyPr/>
          <a:lstStyle/>
          <a:p>
            <a:r>
              <a:rPr lang="pt-BR"/>
              <a:t>Clique para editar o título Mestre</a:t>
            </a:r>
          </a:p>
        </p:txBody>
      </p:sp>
      <p:sp>
        <p:nvSpPr>
          <p:cNvPr id="3" name="Espaço Reservado para Número de Slide 2">
            <a:extLst>
              <a:ext uri="{FF2B5EF4-FFF2-40B4-BE49-F238E27FC236}">
                <a16:creationId xmlns:a16="http://schemas.microsoft.com/office/drawing/2014/main" id="{4EA3E682-01A3-695F-FE45-0C83C5BF6DFC}"/>
              </a:ext>
            </a:extLst>
          </p:cNvPr>
          <p:cNvSpPr>
            <a:spLocks noGrp="1"/>
          </p:cNvSpPr>
          <p:nvPr>
            <p:ph type="sldNum" sz="quarter" idx="10"/>
          </p:nvPr>
        </p:nvSpPr>
        <p:spPr/>
        <p:txBody>
          <a:bodyPr/>
          <a:lstStyle>
            <a:lvl1pPr>
              <a:defRPr/>
            </a:lvl1pPr>
          </a:lstStyle>
          <a:p>
            <a:fld id="{15A80E58-839E-45D3-B2AB-5E5A3F2111C0}" type="slidenum">
              <a:rPr lang="pt-BR" altLang="pt-BR"/>
              <a:pPr/>
              <a:t>‹nº›</a:t>
            </a:fld>
            <a:endParaRPr lang="pt-BR" altLang="pt-BR"/>
          </a:p>
        </p:txBody>
      </p:sp>
    </p:spTree>
    <p:extLst>
      <p:ext uri="{BB962C8B-B14F-4D97-AF65-F5344CB8AC3E}">
        <p14:creationId xmlns:p14="http://schemas.microsoft.com/office/powerpoint/2010/main" val="357284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FBC8779-73A0-4FA4-C138-AF76C109A32E}"/>
              </a:ext>
            </a:extLst>
          </p:cNvPr>
          <p:cNvSpPr>
            <a:spLocks noGrp="1"/>
          </p:cNvSpPr>
          <p:nvPr>
            <p:ph type="sldNum" sz="quarter" idx="10"/>
          </p:nvPr>
        </p:nvSpPr>
        <p:spPr/>
        <p:txBody>
          <a:bodyPr/>
          <a:lstStyle>
            <a:lvl1pPr>
              <a:defRPr/>
            </a:lvl1pPr>
          </a:lstStyle>
          <a:p>
            <a:fld id="{C6941E4C-7294-4152-A6C2-417F78DD690A}" type="slidenum">
              <a:rPr lang="pt-BR" altLang="pt-BR"/>
              <a:pPr/>
              <a:t>‹nº›</a:t>
            </a:fld>
            <a:endParaRPr lang="pt-BR" altLang="pt-BR"/>
          </a:p>
        </p:txBody>
      </p:sp>
    </p:spTree>
    <p:extLst>
      <p:ext uri="{BB962C8B-B14F-4D97-AF65-F5344CB8AC3E}">
        <p14:creationId xmlns:p14="http://schemas.microsoft.com/office/powerpoint/2010/main" val="146591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F6607-11FB-EE6C-1545-218052426F68}"/>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4ACDF07-5E3D-FA75-7281-F2A0E3CE03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35FB6FE-A012-2290-CAC6-D2AD5B60127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86B94A76-68D4-C67C-5F22-C10B9439DA92}"/>
              </a:ext>
            </a:extLst>
          </p:cNvPr>
          <p:cNvSpPr>
            <a:spLocks noGrp="1"/>
          </p:cNvSpPr>
          <p:nvPr>
            <p:ph type="sldNum" sz="quarter" idx="10"/>
          </p:nvPr>
        </p:nvSpPr>
        <p:spPr/>
        <p:txBody>
          <a:bodyPr/>
          <a:lstStyle>
            <a:lvl1pPr>
              <a:defRPr/>
            </a:lvl1pPr>
          </a:lstStyle>
          <a:p>
            <a:fld id="{F3172027-C3A0-4B09-A570-0DA50F96BC7C}" type="slidenum">
              <a:rPr lang="pt-BR" altLang="pt-BR"/>
              <a:pPr/>
              <a:t>‹nº›</a:t>
            </a:fld>
            <a:endParaRPr lang="pt-BR" altLang="pt-BR"/>
          </a:p>
        </p:txBody>
      </p:sp>
    </p:spTree>
    <p:extLst>
      <p:ext uri="{BB962C8B-B14F-4D97-AF65-F5344CB8AC3E}">
        <p14:creationId xmlns:p14="http://schemas.microsoft.com/office/powerpoint/2010/main" val="137296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D896D-546A-6E7F-A052-CCEE248D43F1}"/>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A234B02-8B12-4E44-9972-1872B1F4E091}"/>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79B69D0-7464-9CBA-95C4-8860556D862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B8B63BC5-4B77-9969-1893-2AFD1816299B}"/>
              </a:ext>
            </a:extLst>
          </p:cNvPr>
          <p:cNvSpPr>
            <a:spLocks noGrp="1"/>
          </p:cNvSpPr>
          <p:nvPr>
            <p:ph type="sldNum" sz="quarter" idx="10"/>
          </p:nvPr>
        </p:nvSpPr>
        <p:spPr/>
        <p:txBody>
          <a:bodyPr/>
          <a:lstStyle>
            <a:lvl1pPr>
              <a:defRPr/>
            </a:lvl1pPr>
          </a:lstStyle>
          <a:p>
            <a:fld id="{3D29502A-60A6-48AE-8410-6CFC8418E0A7}" type="slidenum">
              <a:rPr lang="pt-BR" altLang="pt-BR"/>
              <a:pPr/>
              <a:t>‹nº›</a:t>
            </a:fld>
            <a:endParaRPr lang="pt-BR" altLang="pt-BR"/>
          </a:p>
        </p:txBody>
      </p:sp>
    </p:spTree>
    <p:extLst>
      <p:ext uri="{BB962C8B-B14F-4D97-AF65-F5344CB8AC3E}">
        <p14:creationId xmlns:p14="http://schemas.microsoft.com/office/powerpoint/2010/main" val="268690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1C7EB8A0-E139-0CB3-CB48-59F3BCFA08BA}"/>
              </a:ext>
            </a:extLst>
          </p:cNvPr>
          <p:cNvSpPr>
            <a:spLocks noGrp="1"/>
          </p:cNvSpPr>
          <p:nvPr>
            <p:ph type="title"/>
          </p:nvPr>
        </p:nvSpPr>
        <p:spPr bwMode="auto">
          <a:xfrm>
            <a:off x="2576513" y="2446338"/>
            <a:ext cx="7850187" cy="247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b" anchorCtr="0" compatLnSpc="1">
            <a:prstTxWarp prst="textNoShape">
              <a:avLst/>
            </a:prstTxWarp>
          </a:bodyPr>
          <a:lstStyle/>
          <a:p>
            <a:pPr lvl="0"/>
            <a:r>
              <a:rPr lang="pt-BR" altLang="pt-BR">
                <a:sym typeface="Helvetica Light" charset="0"/>
              </a:rPr>
              <a:t>Click to edit Master title style</a:t>
            </a:r>
          </a:p>
        </p:txBody>
      </p:sp>
      <p:sp>
        <p:nvSpPr>
          <p:cNvPr id="1026" name="Rectangle 2">
            <a:extLst>
              <a:ext uri="{FF2B5EF4-FFF2-40B4-BE49-F238E27FC236}">
                <a16:creationId xmlns:a16="http://schemas.microsoft.com/office/drawing/2014/main" id="{A5578D3D-B45F-16CD-AABE-6023F2577124}"/>
              </a:ext>
            </a:extLst>
          </p:cNvPr>
          <p:cNvSpPr>
            <a:spLocks noGrp="1"/>
          </p:cNvSpPr>
          <p:nvPr>
            <p:ph type="body" idx="1"/>
          </p:nvPr>
        </p:nvSpPr>
        <p:spPr bwMode="auto">
          <a:xfrm>
            <a:off x="2576513" y="4991100"/>
            <a:ext cx="7850187"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pt-BR" altLang="pt-BR">
                <a:sym typeface="Helvetica Light" charset="0"/>
              </a:rPr>
              <a:t>Click to edit Master text styles</a:t>
            </a:r>
          </a:p>
          <a:p>
            <a:pPr lvl="1"/>
            <a:r>
              <a:rPr lang="pt-BR" altLang="pt-BR">
                <a:sym typeface="Helvetica Light" charset="0"/>
              </a:rPr>
              <a:t>Second level</a:t>
            </a:r>
          </a:p>
          <a:p>
            <a:pPr lvl="2"/>
            <a:r>
              <a:rPr lang="pt-BR" altLang="pt-BR">
                <a:sym typeface="Helvetica Light" charset="0"/>
              </a:rPr>
              <a:t>Third level</a:t>
            </a:r>
          </a:p>
          <a:p>
            <a:pPr lvl="3"/>
            <a:r>
              <a:rPr lang="pt-BR" altLang="pt-BR">
                <a:sym typeface="Helvetica Light" charset="0"/>
              </a:rPr>
              <a:t>Fourth level</a:t>
            </a:r>
          </a:p>
          <a:p>
            <a:pPr lvl="4"/>
            <a:r>
              <a:rPr lang="pt-BR" altLang="pt-BR">
                <a:sym typeface="Helvetica Light" charset="0"/>
              </a:rPr>
              <a:t>Fifth level</a:t>
            </a:r>
          </a:p>
        </p:txBody>
      </p:sp>
      <p:sp>
        <p:nvSpPr>
          <p:cNvPr id="1027" name="Rectangle 3">
            <a:extLst>
              <a:ext uri="{FF2B5EF4-FFF2-40B4-BE49-F238E27FC236}">
                <a16:creationId xmlns:a16="http://schemas.microsoft.com/office/drawing/2014/main" id="{2B7C063B-7DB6-4586-E576-85CF5589E3DB}"/>
              </a:ext>
            </a:extLst>
          </p:cNvPr>
          <p:cNvSpPr>
            <a:spLocks noGrp="1"/>
          </p:cNvSpPr>
          <p:nvPr>
            <p:ph type="sldNum" sz="quarter" idx="2"/>
          </p:nvPr>
        </p:nvSpPr>
        <p:spPr bwMode="auto">
          <a:xfrm>
            <a:off x="6338888" y="8158163"/>
            <a:ext cx="3159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38100" tIns="38100" rIns="38100" bIns="38100" numCol="1" anchor="t" anchorCtr="0" compatLnSpc="1">
            <a:prstTxWarp prst="textNoShape">
              <a:avLst/>
            </a:prstTxWarp>
          </a:bodyPr>
          <a:lstStyle>
            <a:lvl1pPr>
              <a:defRPr sz="1600"/>
            </a:lvl1pPr>
          </a:lstStyle>
          <a:p>
            <a:fld id="{7853E065-E2E8-4459-A84B-77C2FBC612B5}" type="slidenum">
              <a:rPr lang="pt-BR" altLang="pt-BR"/>
              <a:pPr/>
              <a:t>‹nº›</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4200" rtl="0" fontAlgn="base" hangingPunct="0">
        <a:spcBef>
          <a:spcPct val="0"/>
        </a:spcBef>
        <a:spcAft>
          <a:spcPct val="0"/>
        </a:spcAft>
        <a:defRPr sz="7800" kern="1200">
          <a:solidFill>
            <a:srgbClr val="000000"/>
          </a:solidFill>
          <a:latin typeface="+mj-lt"/>
          <a:ea typeface="+mj-ea"/>
          <a:cs typeface="+mj-cs"/>
          <a:sym typeface="Helvetica Light" charset="0"/>
        </a:defRPr>
      </a:lvl1pPr>
      <a:lvl2pPr algn="ctr" defTabSz="584200" rtl="0" fontAlgn="base" hangingPunct="0">
        <a:spcBef>
          <a:spcPct val="0"/>
        </a:spcBef>
        <a:spcAft>
          <a:spcPct val="0"/>
        </a:spcAft>
        <a:defRPr sz="7800">
          <a:solidFill>
            <a:srgbClr val="000000"/>
          </a:solidFill>
          <a:latin typeface="Helvetica Light" charset="0"/>
          <a:sym typeface="Helvetica Light" charset="0"/>
        </a:defRPr>
      </a:lvl2pPr>
      <a:lvl3pPr algn="ctr" defTabSz="584200" rtl="0" fontAlgn="base" hangingPunct="0">
        <a:spcBef>
          <a:spcPct val="0"/>
        </a:spcBef>
        <a:spcAft>
          <a:spcPct val="0"/>
        </a:spcAft>
        <a:defRPr sz="7800">
          <a:solidFill>
            <a:srgbClr val="000000"/>
          </a:solidFill>
          <a:latin typeface="Helvetica Light" charset="0"/>
          <a:sym typeface="Helvetica Light" charset="0"/>
        </a:defRPr>
      </a:lvl3pPr>
      <a:lvl4pPr algn="ctr" defTabSz="584200" rtl="0" fontAlgn="base" hangingPunct="0">
        <a:spcBef>
          <a:spcPct val="0"/>
        </a:spcBef>
        <a:spcAft>
          <a:spcPct val="0"/>
        </a:spcAft>
        <a:defRPr sz="7800">
          <a:solidFill>
            <a:srgbClr val="000000"/>
          </a:solidFill>
          <a:latin typeface="Helvetica Light" charset="0"/>
          <a:sym typeface="Helvetica Light" charset="0"/>
        </a:defRPr>
      </a:lvl4pPr>
      <a:lvl5pPr algn="ctr" defTabSz="584200" rtl="0" fontAlgn="base" hangingPunct="0">
        <a:spcBef>
          <a:spcPct val="0"/>
        </a:spcBef>
        <a:spcAft>
          <a:spcPct val="0"/>
        </a:spcAft>
        <a:defRPr sz="7800">
          <a:solidFill>
            <a:srgbClr val="000000"/>
          </a:solidFill>
          <a:latin typeface="Helvetica Light" charset="0"/>
          <a:sym typeface="Helvetica Light" charset="0"/>
        </a:defRPr>
      </a:lvl5pPr>
      <a:lvl6pPr marL="457200" algn="ctr" defTabSz="584200" rtl="0" fontAlgn="base" hangingPunct="0">
        <a:spcBef>
          <a:spcPct val="0"/>
        </a:spcBef>
        <a:spcAft>
          <a:spcPct val="0"/>
        </a:spcAft>
        <a:defRPr sz="7800">
          <a:solidFill>
            <a:srgbClr val="000000"/>
          </a:solidFill>
          <a:latin typeface="Helvetica Light" charset="0"/>
          <a:sym typeface="Helvetica Light" charset="0"/>
        </a:defRPr>
      </a:lvl6pPr>
      <a:lvl7pPr marL="914400" algn="ctr" defTabSz="584200" rtl="0" fontAlgn="base" hangingPunct="0">
        <a:spcBef>
          <a:spcPct val="0"/>
        </a:spcBef>
        <a:spcAft>
          <a:spcPct val="0"/>
        </a:spcAft>
        <a:defRPr sz="7800">
          <a:solidFill>
            <a:srgbClr val="000000"/>
          </a:solidFill>
          <a:latin typeface="Helvetica Light" charset="0"/>
          <a:sym typeface="Helvetica Light" charset="0"/>
        </a:defRPr>
      </a:lvl7pPr>
      <a:lvl8pPr marL="1371600" algn="ctr" defTabSz="584200" rtl="0" fontAlgn="base" hangingPunct="0">
        <a:spcBef>
          <a:spcPct val="0"/>
        </a:spcBef>
        <a:spcAft>
          <a:spcPct val="0"/>
        </a:spcAft>
        <a:defRPr sz="7800">
          <a:solidFill>
            <a:srgbClr val="000000"/>
          </a:solidFill>
          <a:latin typeface="Helvetica Light" charset="0"/>
          <a:sym typeface="Helvetica Light" charset="0"/>
        </a:defRPr>
      </a:lvl8pPr>
      <a:lvl9pPr marL="1828800" algn="ctr" defTabSz="584200" rtl="0" fontAlgn="base" hangingPunct="0">
        <a:spcBef>
          <a:spcPct val="0"/>
        </a:spcBef>
        <a:spcAft>
          <a:spcPct val="0"/>
        </a:spcAft>
        <a:defRPr sz="7800">
          <a:solidFill>
            <a:srgbClr val="000000"/>
          </a:solidFill>
          <a:latin typeface="Helvetica Light" charset="0"/>
          <a:sym typeface="Helvetica Light" charset="0"/>
        </a:defRPr>
      </a:lvl9pPr>
    </p:titleStyle>
    <p:bodyStyle>
      <a:lvl1pPr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1pPr>
      <a:lvl2pPr indent="2286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2pPr>
      <a:lvl3pPr indent="4572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3pPr>
      <a:lvl4pPr indent="6858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4pPr>
      <a:lvl5pPr indent="9144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C8A9EF38-7842-8C6C-6541-F1F520A24C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319" y="80169"/>
            <a:ext cx="14039850" cy="895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a:extLst>
              <a:ext uri="{FF2B5EF4-FFF2-40B4-BE49-F238E27FC236}">
                <a16:creationId xmlns:a16="http://schemas.microsoft.com/office/drawing/2014/main" id="{37EF546C-62D4-3518-CE62-669E1CB722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3" name="Picture 3">
            <a:extLst>
              <a:ext uri="{FF2B5EF4-FFF2-40B4-BE49-F238E27FC236}">
                <a16:creationId xmlns:a16="http://schemas.microsoft.com/office/drawing/2014/main" id="{E26AB602-10F0-C0CC-4E8C-355D1BACBD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4" name="Rectangle 4">
            <a:extLst>
              <a:ext uri="{FF2B5EF4-FFF2-40B4-BE49-F238E27FC236}">
                <a16:creationId xmlns:a16="http://schemas.microsoft.com/office/drawing/2014/main" id="{81DC61E1-40BE-E43D-887C-24447212EA9C}"/>
              </a:ext>
            </a:extLst>
          </p:cNvPr>
          <p:cNvSpPr>
            <a:spLocks/>
          </p:cNvSpPr>
          <p:nvPr/>
        </p:nvSpPr>
        <p:spPr bwMode="auto">
          <a:xfrm>
            <a:off x="596106" y="80169"/>
            <a:ext cx="1181100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60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 e Organização de Computadores</a:t>
            </a:r>
          </a:p>
          <a:p>
            <a:pPr algn="l"/>
            <a:r>
              <a:rPr lang="pt-BR" altLang="pt-BR" sz="4200"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endParaRPr lang="pt-BR" altLang="pt-BR" sz="1400" dirty="0">
              <a:solidFill>
                <a:srgbClr val="275D3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036637" y="660132"/>
            <a:ext cx="10929938"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1967, o lançamento dos discos flexíveis (</a:t>
            </a:r>
            <a:r>
              <a:rPr lang="pt-BR" altLang="pt-BR" sz="2800" dirty="0" err="1">
                <a:latin typeface="Arial" panose="020B0604020202020204" pitchFamily="34" charset="0"/>
                <a:cs typeface="Arial" panose="020B0604020202020204" pitchFamily="34" charset="0"/>
                <a:sym typeface="Arial" panose="020B0604020202020204" pitchFamily="34" charset="0"/>
              </a:rPr>
              <a:t>floppy</a:t>
            </a:r>
            <a:r>
              <a:rPr lang="pt-BR" altLang="pt-BR" sz="2800" dirty="0">
                <a:latin typeface="Arial" panose="020B0604020202020204" pitchFamily="34" charset="0"/>
                <a:cs typeface="Arial" panose="020B0604020202020204" pitchFamily="34" charset="0"/>
                <a:sym typeface="Arial" panose="020B0604020202020204" pitchFamily="34" charset="0"/>
              </a:rPr>
              <a:t> disk) pela IBM</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1973, o lançamento, pela IBM, da unidade móvel de disco, IBM 3340, usada em computadores de grande porte (mainframes) com tecnologia denominada Winchester.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1976, a Seagate lançou o primeiro disco rígido para microcomputadores (Hard Disk em contraposição com Discos flexíveis), o modelo ST506 que tinha 5MB de capacidade.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1983, lançamento do primeiro disco com 3,5’’ polegadas, pela </a:t>
            </a:r>
            <a:r>
              <a:rPr lang="pt-BR" altLang="pt-BR" sz="2800" dirty="0" err="1">
                <a:latin typeface="Arial" panose="020B0604020202020204" pitchFamily="34" charset="0"/>
                <a:cs typeface="Arial" panose="020B0604020202020204" pitchFamily="34" charset="0"/>
                <a:sym typeface="Arial" panose="020B0604020202020204" pitchFamily="34" charset="0"/>
              </a:rPr>
              <a:t>Conner</a:t>
            </a:r>
            <a:r>
              <a:rPr lang="pt-BR" altLang="pt-BR" sz="2800" dirty="0">
                <a:latin typeface="Arial" panose="020B0604020202020204" pitchFamily="34" charset="0"/>
                <a:cs typeface="Arial" panose="020B0604020202020204" pitchFamily="34" charset="0"/>
                <a:sym typeface="Arial" panose="020B0604020202020204" pitchFamily="34" charset="0"/>
              </a:rPr>
              <a:t> </a:t>
            </a:r>
            <a:r>
              <a:rPr lang="pt-BR" altLang="pt-BR" sz="2800" dirty="0" err="1">
                <a:latin typeface="Arial" panose="020B0604020202020204" pitchFamily="34" charset="0"/>
                <a:cs typeface="Arial" panose="020B0604020202020204" pitchFamily="34" charset="0"/>
                <a:sym typeface="Arial" panose="020B0604020202020204" pitchFamily="34" charset="0"/>
              </a:rPr>
              <a:t>Peripherals</a:t>
            </a:r>
            <a:r>
              <a:rPr lang="pt-BR" altLang="pt-BR" sz="2800" dirty="0">
                <a:latin typeface="Arial" panose="020B0604020202020204" pitchFamily="34" charset="0"/>
                <a:cs typeface="Arial" panose="020B0604020202020204" pitchFamily="34" charset="0"/>
                <a:sym typeface="Arial" panose="020B0604020202020204" pitchFamily="34" charset="0"/>
              </a:rPr>
              <a:t>. Neste mesmo ano a Sony lançou o primeiro disquete 3,5’’, até hoje usado em nossos computadores.</a:t>
            </a:r>
          </a:p>
        </p:txBody>
      </p:sp>
    </p:spTree>
    <p:extLst>
      <p:ext uri="{BB962C8B-B14F-4D97-AF65-F5344CB8AC3E}">
        <p14:creationId xmlns:p14="http://schemas.microsoft.com/office/powerpoint/2010/main" val="678047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939800" y="645106"/>
            <a:ext cx="10929938"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p:txBody>
      </p:sp>
      <p:pic>
        <p:nvPicPr>
          <p:cNvPr id="2" name="Imagem 1">
            <a:extLst>
              <a:ext uri="{FF2B5EF4-FFF2-40B4-BE49-F238E27FC236}">
                <a16:creationId xmlns:a16="http://schemas.microsoft.com/office/drawing/2014/main" id="{68163A08-8AE0-39B1-861C-0BCD06AD07A7}"/>
              </a:ext>
            </a:extLst>
          </p:cNvPr>
          <p:cNvPicPr>
            <a:picLocks noChangeAspect="1"/>
          </p:cNvPicPr>
          <p:nvPr/>
        </p:nvPicPr>
        <p:blipFill>
          <a:blip r:embed="rId4"/>
          <a:stretch>
            <a:fillRect/>
          </a:stretch>
        </p:blipFill>
        <p:spPr>
          <a:xfrm>
            <a:off x="995387" y="3200400"/>
            <a:ext cx="11012437" cy="3658111"/>
          </a:xfrm>
          <a:prstGeom prst="rect">
            <a:avLst/>
          </a:prstGeom>
        </p:spPr>
      </p:pic>
    </p:spTree>
    <p:extLst>
      <p:ext uri="{BB962C8B-B14F-4D97-AF65-F5344CB8AC3E}">
        <p14:creationId xmlns:p14="http://schemas.microsoft.com/office/powerpoint/2010/main" val="24440682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665498"/>
            <a:ext cx="1176813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1992, surgem os discos com diâmetro de 1,8’’, para uso de pequenos dispositivos, como laptops, na época com capacidade de até 40MB.</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1997, a IBM lança o disco de maior capacidade até então, 16GB, baixando o custo do MB armazenado p/ 25 centavos de dólar.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1999, ainda a IBM anuncia o novo disco com cerca de 75GB de capacidade e a maior velocidade de rotação até então (10.000 rpm).</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2000, a IBM anuncia o lançamento de um disco capaz de armazenar 1GB em uma superfície do tamanho de uma moeda de 25 centavos de dólar.</a:t>
            </a:r>
          </a:p>
        </p:txBody>
      </p:sp>
    </p:spTree>
    <p:extLst>
      <p:ext uri="{BB962C8B-B14F-4D97-AF65-F5344CB8AC3E}">
        <p14:creationId xmlns:p14="http://schemas.microsoft.com/office/powerpoint/2010/main" val="305090537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864919"/>
            <a:ext cx="11768137" cy="2536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Em 2006, a Western Digital anuncia o lançamento de um disco com capacidade de 500GB.</a:t>
            </a:r>
          </a:p>
        </p:txBody>
      </p:sp>
    </p:spTree>
    <p:extLst>
      <p:ext uri="{BB962C8B-B14F-4D97-AF65-F5344CB8AC3E}">
        <p14:creationId xmlns:p14="http://schemas.microsoft.com/office/powerpoint/2010/main" val="5921788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541754"/>
            <a:ext cx="11768137" cy="3182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disco rígido é constituído de uma ou mais superfícies, denominadas de pratos. Cada superfície é circular, fina e coberta com uma camada de material magnetizável.</a:t>
            </a:r>
          </a:p>
        </p:txBody>
      </p:sp>
      <p:pic>
        <p:nvPicPr>
          <p:cNvPr id="3" name="Imagem 2">
            <a:extLst>
              <a:ext uri="{FF2B5EF4-FFF2-40B4-BE49-F238E27FC236}">
                <a16:creationId xmlns:a16="http://schemas.microsoft.com/office/drawing/2014/main" id="{9FB38CD8-B757-7A92-0244-EE9F9EF5A8FA}"/>
              </a:ext>
            </a:extLst>
          </p:cNvPr>
          <p:cNvPicPr>
            <a:picLocks noChangeAspect="1"/>
          </p:cNvPicPr>
          <p:nvPr/>
        </p:nvPicPr>
        <p:blipFill>
          <a:blip r:embed="rId4"/>
          <a:stretch>
            <a:fillRect/>
          </a:stretch>
        </p:blipFill>
        <p:spPr>
          <a:xfrm>
            <a:off x="2844800" y="4222089"/>
            <a:ext cx="6849431" cy="4734586"/>
          </a:xfrm>
          <a:prstGeom prst="rect">
            <a:avLst/>
          </a:prstGeom>
        </p:spPr>
      </p:pic>
    </p:spTree>
    <p:extLst>
      <p:ext uri="{BB962C8B-B14F-4D97-AF65-F5344CB8AC3E}">
        <p14:creationId xmlns:p14="http://schemas.microsoft.com/office/powerpoint/2010/main" val="9035498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superfície (face ou lado) de um prato de um disco é organizada em áreas circulares concêntricas, denominadas trilhas, as quais são numeradas de 0 até T-1, todas as trilhas armazenam a mesma quantidade de bytes. Isto é possível devida a densidade de gravação entre a trilha mais externa e a trilha mais interna.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Para evitar erros, não há trilhas próxima a borda do prato e nem próximo ao orifício do eixo de rotação.</a:t>
            </a:r>
          </a:p>
        </p:txBody>
      </p:sp>
    </p:spTree>
    <p:extLst>
      <p:ext uri="{BB962C8B-B14F-4D97-AF65-F5344CB8AC3E}">
        <p14:creationId xmlns:p14="http://schemas.microsoft.com/office/powerpoint/2010/main" val="40161304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711200" y="530359"/>
            <a:ext cx="117681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4" name="Imagem 3">
            <a:extLst>
              <a:ext uri="{FF2B5EF4-FFF2-40B4-BE49-F238E27FC236}">
                <a16:creationId xmlns:a16="http://schemas.microsoft.com/office/drawing/2014/main" id="{75812054-C0E5-4C2F-902B-34A52345A3C1}"/>
              </a:ext>
            </a:extLst>
          </p:cNvPr>
          <p:cNvPicPr>
            <a:picLocks noChangeAspect="1"/>
          </p:cNvPicPr>
          <p:nvPr/>
        </p:nvPicPr>
        <p:blipFill>
          <a:blip r:embed="rId4"/>
          <a:stretch>
            <a:fillRect/>
          </a:stretch>
        </p:blipFill>
        <p:spPr>
          <a:xfrm>
            <a:off x="4949417" y="1192078"/>
            <a:ext cx="7563906" cy="7068536"/>
          </a:xfrm>
          <a:prstGeom prst="rect">
            <a:avLst/>
          </a:prstGeom>
        </p:spPr>
      </p:pic>
      <p:pic>
        <p:nvPicPr>
          <p:cNvPr id="6" name="Imagem 5">
            <a:extLst>
              <a:ext uri="{FF2B5EF4-FFF2-40B4-BE49-F238E27FC236}">
                <a16:creationId xmlns:a16="http://schemas.microsoft.com/office/drawing/2014/main" id="{97798171-F44E-4D03-3874-CD43A58A830D}"/>
              </a:ext>
            </a:extLst>
          </p:cNvPr>
          <p:cNvPicPr>
            <a:picLocks noChangeAspect="1"/>
          </p:cNvPicPr>
          <p:nvPr/>
        </p:nvPicPr>
        <p:blipFill>
          <a:blip r:embed="rId5"/>
          <a:stretch>
            <a:fillRect/>
          </a:stretch>
        </p:blipFill>
        <p:spPr>
          <a:xfrm>
            <a:off x="5135180" y="8260614"/>
            <a:ext cx="7192379" cy="476316"/>
          </a:xfrm>
          <a:prstGeom prst="rect">
            <a:avLst/>
          </a:prstGeom>
        </p:spPr>
      </p:pic>
    </p:spTree>
    <p:extLst>
      <p:ext uri="{BB962C8B-B14F-4D97-AF65-F5344CB8AC3E}">
        <p14:creationId xmlns:p14="http://schemas.microsoft.com/office/powerpoint/2010/main" val="173513177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550751"/>
            <a:ext cx="1176813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trilha possuí uma grande quantidade de bytes.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 trilhas são divididas em parte menores, de tamanho fixo, denominadas setores, os quais servem de unidades de armazenamento (Antigamente também serviam de unidade de transferência, sendo mais tarde substituídas por outra unidade lógica, o cluster)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Um cluster é composto de vários setores (conceito de agrupar)</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Computadores do tipo PC, a largura básica de um setor é de 512 bytes.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setores são identificados por um endereço, de 0 até S-1, a partir da data de início da trilha, definida em todas elas na ocasião da formatação do disco.</a:t>
            </a:r>
          </a:p>
        </p:txBody>
      </p:sp>
    </p:spTree>
    <p:extLst>
      <p:ext uri="{BB962C8B-B14F-4D97-AF65-F5344CB8AC3E}">
        <p14:creationId xmlns:p14="http://schemas.microsoft.com/office/powerpoint/2010/main" val="21276422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17013"/>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disco completo (todos os pratos) gira constantemente em torno do seu eixo central, de modo idêntico ao da rotação de um disco de som.</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Sobre cada prato um elemento mecânico, denominado braço, transporta a cabeça de leitura/gravação, efetuando um movimento transversal sobre as trilhas, de modo a poder realizar as operações de leitura e gravação sobre cada trilha, este movimento do braço é realizado por um mecanismo chamado atuador, que é movimentado pela atração de uma bobina.</a:t>
            </a:r>
          </a:p>
        </p:txBody>
      </p:sp>
    </p:spTree>
    <p:extLst>
      <p:ext uri="{BB962C8B-B14F-4D97-AF65-F5344CB8AC3E}">
        <p14:creationId xmlns:p14="http://schemas.microsoft.com/office/powerpoint/2010/main" val="5862846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395243" y="697695"/>
            <a:ext cx="117681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D15E072D-6DAA-3FE8-C47F-D54FB1ACAA1E}"/>
              </a:ext>
            </a:extLst>
          </p:cNvPr>
          <p:cNvPicPr>
            <a:picLocks noChangeAspect="1"/>
          </p:cNvPicPr>
          <p:nvPr/>
        </p:nvPicPr>
        <p:blipFill>
          <a:blip r:embed="rId4"/>
          <a:stretch>
            <a:fillRect/>
          </a:stretch>
        </p:blipFill>
        <p:spPr>
          <a:xfrm>
            <a:off x="2997200" y="2391225"/>
            <a:ext cx="7517636" cy="5223766"/>
          </a:xfrm>
          <a:prstGeom prst="rect">
            <a:avLst/>
          </a:prstGeom>
        </p:spPr>
      </p:pic>
    </p:spTree>
    <p:extLst>
      <p:ext uri="{BB962C8B-B14F-4D97-AF65-F5344CB8AC3E}">
        <p14:creationId xmlns:p14="http://schemas.microsoft.com/office/powerpoint/2010/main" val="319524978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9450"/>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Tópicos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Introdução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Discos Magnéticos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Organização Funcional</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Características de funcionamento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Discos Flexíveis ou Disquetes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RAID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setores dispõe de mecanismos para não gerar problemas de leitura ou gravação e identificar erros.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Cada setor possui um campo inicial antes dos bytes, denominado preâmbulo, contendo elementos para sincronizar a cabeça.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Possui um espaço morto denominado gap intersetorial, para evitar erros de leitura e gravação em velocidades de alta rotação.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Possui um campo ECC, contendo bits calculados na ocasião da transmissão, com proposito de proteger o bloco de 512 bytes de possíveis erros durante a transmissão.</a:t>
            </a:r>
          </a:p>
        </p:txBody>
      </p:sp>
    </p:spTree>
    <p:extLst>
      <p:ext uri="{BB962C8B-B14F-4D97-AF65-F5344CB8AC3E}">
        <p14:creationId xmlns:p14="http://schemas.microsoft.com/office/powerpoint/2010/main" val="42101203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482600" y="723539"/>
            <a:ext cx="1176813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Organização Funcional</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F4486408-01B7-142F-D24A-BE14D44E0A6D}"/>
              </a:ext>
            </a:extLst>
          </p:cNvPr>
          <p:cNvPicPr>
            <a:picLocks noChangeAspect="1"/>
          </p:cNvPicPr>
          <p:nvPr/>
        </p:nvPicPr>
        <p:blipFill>
          <a:blip r:embed="rId4"/>
          <a:stretch>
            <a:fillRect/>
          </a:stretch>
        </p:blipFill>
        <p:spPr>
          <a:xfrm>
            <a:off x="2725210" y="3414508"/>
            <a:ext cx="7554379" cy="2924583"/>
          </a:xfrm>
          <a:prstGeom prst="rect">
            <a:avLst/>
          </a:prstGeom>
        </p:spPr>
      </p:pic>
    </p:spTree>
    <p:extLst>
      <p:ext uri="{BB962C8B-B14F-4D97-AF65-F5344CB8AC3E}">
        <p14:creationId xmlns:p14="http://schemas.microsoft.com/office/powerpoint/2010/main" val="111709355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520700"/>
            <a:ext cx="1176813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de funcionamento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acesso ao disco consiste em uma série de pequenas etapas (quando o processador executa uma instrução de máquina, este evento também ocorre por meio de diversas pequenas etapas, as micro-operações)</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1 – Interpretação do comando de E/S. (Várias instruções, Endereço)</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2 – Movimentação do braço para cima da(s) trilha(s) deseja(s), conhecido por evento de busca ou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seek</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3 – Localização do setor desejado quando a cabeça de gravação/leitura passa por cima do setor.</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4 – Efetiva transferência dos bits pelos condutores, depois que o campo magnético foi transformado em sinal elétrico. Os bits vão para um buffer e dai para a área de memória especificada na solicitação.</a:t>
            </a:r>
          </a:p>
        </p:txBody>
      </p:sp>
    </p:spTree>
    <p:extLst>
      <p:ext uri="{BB962C8B-B14F-4D97-AF65-F5344CB8AC3E}">
        <p14:creationId xmlns:p14="http://schemas.microsoft.com/office/powerpoint/2010/main" val="36570199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541092"/>
            <a:ext cx="117681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de funcionamento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Alguns etapas e detalhes foram omitidos no processo de leitura/gravação ao disco: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Tempo de interpretação do comando;</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Período de tempo gasto para o SO interpretar o comando, passar ordem para controlador, converter endereço físico, executar as instruções.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Tempo de busca (</a:t>
            </a:r>
            <a:r>
              <a:rPr lang="pt-BR" altLang="pt-BR" sz="2800" dirty="0" err="1">
                <a:latin typeface="Arial" panose="020B0604020202020204" pitchFamily="34" charset="0"/>
                <a:cs typeface="Arial" panose="020B0604020202020204" pitchFamily="34" charset="0"/>
                <a:sym typeface="Arial" panose="020B0604020202020204" pitchFamily="34" charset="0"/>
              </a:rPr>
              <a:t>seek</a:t>
            </a:r>
            <a:r>
              <a:rPr lang="pt-BR" altLang="pt-BR" sz="2800" dirty="0">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Gasto para interpretação do endereço, movimento do braço mecânico, valores entre 5 a 10 ms.</a:t>
            </a:r>
          </a:p>
        </p:txBody>
      </p:sp>
    </p:spTree>
    <p:extLst>
      <p:ext uri="{BB962C8B-B14F-4D97-AF65-F5344CB8AC3E}">
        <p14:creationId xmlns:p14="http://schemas.microsoft.com/office/powerpoint/2010/main" val="41766870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Características de funcionamento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Alguns etapas e detalhes foram omitidos no processo de leitura/gravação ao disco: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Tempo de latência (</a:t>
            </a:r>
            <a:r>
              <a:rPr lang="pt-BR" altLang="pt-BR" sz="2800" dirty="0" err="1">
                <a:latin typeface="Arial" panose="020B0604020202020204" pitchFamily="34" charset="0"/>
                <a:cs typeface="Arial" panose="020B0604020202020204" pitchFamily="34" charset="0"/>
                <a:sym typeface="Arial" panose="020B0604020202020204" pitchFamily="34" charset="0"/>
              </a:rPr>
              <a:t>latency</a:t>
            </a:r>
            <a:r>
              <a:rPr lang="pt-BR" altLang="pt-BR" sz="2800" dirty="0">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Período decorrido entre chegada da cabeça de leitura/gravação sobre a trilha e passagem pelo setor desejado.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Tempo de transferência do dado (</a:t>
            </a:r>
            <a:r>
              <a:rPr lang="pt-BR" altLang="pt-BR" sz="2800" dirty="0" err="1">
                <a:latin typeface="Arial" panose="020B0604020202020204" pitchFamily="34" charset="0"/>
                <a:cs typeface="Arial" panose="020B0604020202020204" pitchFamily="34" charset="0"/>
                <a:sym typeface="Arial" panose="020B0604020202020204" pitchFamily="34" charset="0"/>
              </a:rPr>
              <a:t>transfer</a:t>
            </a:r>
            <a:r>
              <a:rPr lang="pt-BR" altLang="pt-BR" sz="2800" dirty="0">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Gasto para a efetiva transmissão dos sinais elétricos (bits) para o destinatário, valores entre 0,4 a 0,8 ms.</a:t>
            </a:r>
          </a:p>
        </p:txBody>
      </p:sp>
    </p:spTree>
    <p:extLst>
      <p:ext uri="{BB962C8B-B14F-4D97-AF65-F5344CB8AC3E}">
        <p14:creationId xmlns:p14="http://schemas.microsoft.com/office/powerpoint/2010/main" val="23627514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1"/>
            <a:ext cx="11768137" cy="7060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 Flexíveis ou Disquetes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As unidades de disquetes (</a:t>
            </a:r>
            <a:r>
              <a:rPr lang="pt-BR" altLang="pt-BR" sz="2800" dirty="0" err="1">
                <a:latin typeface="Arial" panose="020B0604020202020204" pitchFamily="34" charset="0"/>
                <a:cs typeface="Arial" panose="020B0604020202020204" pitchFamily="34" charset="0"/>
                <a:sym typeface="Arial" panose="020B0604020202020204" pitchFamily="34" charset="0"/>
              </a:rPr>
              <a:t>floppy</a:t>
            </a:r>
            <a:r>
              <a:rPr lang="pt-BR" altLang="pt-BR" sz="2800" dirty="0">
                <a:latin typeface="Arial" panose="020B0604020202020204" pitchFamily="34" charset="0"/>
                <a:cs typeface="Arial" panose="020B0604020202020204" pitchFamily="34" charset="0"/>
                <a:sym typeface="Arial" panose="020B0604020202020204" pitchFamily="34" charset="0"/>
              </a:rPr>
              <a:t> disk drivers) possuem características semelhantes aos das unidades de disco rígido, de maior capacidade.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diferença entre os dispositivos reside mais na capacidade, velocidade de acesso, tempo de transferência e principalmente na sua portabilidade.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Os disquetes foram desenvolvidos na década de 1960 como uma alternativa mais barata para os sistemas de disco.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Os primeiros disquetes (sistema IBM 3740) possuíam um tamanho de 8’’ e capacidade de armazenamento de até 360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Kbytes</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18843904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486203"/>
            <a:ext cx="117681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 Flexíveis ou Disquetes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Com a evolução e lançamentos dos microcomputadores, foram lançados diversos modelos de disquetes e a partir da década de 1990 os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zipdrives</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Ainda podem ser encontrados disquetes com 1,44Mb, 2,88Mb e até 120MB, além dos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zipdrive</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lançado pela Iomega com capacidades até de 250MB</a:t>
            </a:r>
          </a:p>
        </p:txBody>
      </p:sp>
      <p:pic>
        <p:nvPicPr>
          <p:cNvPr id="3" name="Imagem 2">
            <a:extLst>
              <a:ext uri="{FF2B5EF4-FFF2-40B4-BE49-F238E27FC236}">
                <a16:creationId xmlns:a16="http://schemas.microsoft.com/office/drawing/2014/main" id="{D0C52341-24A6-AD0D-5040-B9B0B5D3A07A}"/>
              </a:ext>
            </a:extLst>
          </p:cNvPr>
          <p:cNvPicPr>
            <a:picLocks noChangeAspect="1"/>
          </p:cNvPicPr>
          <p:nvPr/>
        </p:nvPicPr>
        <p:blipFill>
          <a:blip r:embed="rId4"/>
          <a:stretch>
            <a:fillRect/>
          </a:stretch>
        </p:blipFill>
        <p:spPr>
          <a:xfrm>
            <a:off x="293387" y="5990535"/>
            <a:ext cx="3442068" cy="2583402"/>
          </a:xfrm>
          <a:prstGeom prst="rect">
            <a:avLst/>
          </a:prstGeom>
        </p:spPr>
      </p:pic>
      <p:pic>
        <p:nvPicPr>
          <p:cNvPr id="5" name="Imagem 4">
            <a:extLst>
              <a:ext uri="{FF2B5EF4-FFF2-40B4-BE49-F238E27FC236}">
                <a16:creationId xmlns:a16="http://schemas.microsoft.com/office/drawing/2014/main" id="{2FB70237-C03C-CFF6-A118-FC7CD530F868}"/>
              </a:ext>
            </a:extLst>
          </p:cNvPr>
          <p:cNvPicPr>
            <a:picLocks noChangeAspect="1"/>
          </p:cNvPicPr>
          <p:nvPr/>
        </p:nvPicPr>
        <p:blipFill>
          <a:blip r:embed="rId5"/>
          <a:stretch>
            <a:fillRect/>
          </a:stretch>
        </p:blipFill>
        <p:spPr>
          <a:xfrm>
            <a:off x="4006996" y="6253392"/>
            <a:ext cx="4258269" cy="2057687"/>
          </a:xfrm>
          <a:prstGeom prst="rect">
            <a:avLst/>
          </a:prstGeom>
        </p:spPr>
      </p:pic>
      <p:pic>
        <p:nvPicPr>
          <p:cNvPr id="7" name="Imagem 6">
            <a:extLst>
              <a:ext uri="{FF2B5EF4-FFF2-40B4-BE49-F238E27FC236}">
                <a16:creationId xmlns:a16="http://schemas.microsoft.com/office/drawing/2014/main" id="{5E6EB1AC-B7CE-9427-1E01-257F47250F47}"/>
              </a:ext>
            </a:extLst>
          </p:cNvPr>
          <p:cNvPicPr>
            <a:picLocks noChangeAspect="1"/>
          </p:cNvPicPr>
          <p:nvPr/>
        </p:nvPicPr>
        <p:blipFill>
          <a:blip r:embed="rId6"/>
          <a:stretch>
            <a:fillRect/>
          </a:stretch>
        </p:blipFill>
        <p:spPr>
          <a:xfrm>
            <a:off x="8299251" y="5564459"/>
            <a:ext cx="4382112" cy="3200847"/>
          </a:xfrm>
          <a:prstGeom prst="rect">
            <a:avLst/>
          </a:prstGeom>
        </p:spPr>
      </p:pic>
    </p:spTree>
    <p:extLst>
      <p:ext uri="{BB962C8B-B14F-4D97-AF65-F5344CB8AC3E}">
        <p14:creationId xmlns:p14="http://schemas.microsoft.com/office/powerpoint/2010/main" val="164334775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520700"/>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 conceito de RAID –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Redundant</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Array</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of</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Independent Disks ou Conjunto redundante de discos independentes é a utilização de vários discos em um sistema de computação.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 emprego de múltiplos discos rígidos e de paralelismo cujo proposito básico é usar redundância para aumento da confiabilidade, mas que se aproveita do paralelismo para aumentar o desempenho de sistema que operam grandes volumes de dados e que exigem baixos tempos de transferências.</a:t>
            </a:r>
          </a:p>
        </p:txBody>
      </p:sp>
    </p:spTree>
    <p:extLst>
      <p:ext uri="{BB962C8B-B14F-4D97-AF65-F5344CB8AC3E}">
        <p14:creationId xmlns:p14="http://schemas.microsoft.com/office/powerpoint/2010/main" val="2891876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91256"/>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Basicamente podemos usar o RAID para alcançar dois objetivos: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Combinar vários HDs de modo a se constituírem em uma única unidade logica, onde os mesmos dados podem ser armazenados em todos eles, chamado de espelhamento, pois o mesmo dado de uma unidade, existe na outra, como uma cópia.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Dividir o armazenamento de um grande volume de dados em mais de um disco, reduzindo o tempo de transferência, por usar múltiplos discos em paralelos, como se fossem um só.</a:t>
            </a:r>
          </a:p>
        </p:txBody>
      </p:sp>
    </p:spTree>
    <p:extLst>
      <p:ext uri="{BB962C8B-B14F-4D97-AF65-F5344CB8AC3E}">
        <p14:creationId xmlns:p14="http://schemas.microsoft.com/office/powerpoint/2010/main" val="45732783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 conceito então surgiu na década de 1980, por exemplo: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Um sistema com dois discos de 50GB, cada um com taxas de transferências da ordem de 5GB/s.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Se for usado individual com dois arquivos de 30GB, gastaria 6 segundos para transferir cada arquivo, totalizando 12 segundos.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Se fosse usada a tecnologia RAID, os dois discos seriam considerados como um só de 100GB e dividir o armazenamento de cada arquivos pelos dois discos, colocando metade em cada um, considerando que a transferência será efetuada em paralelo a transferência será em 3 segundos, pois 3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seg</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x 5GB = 15GB/s x 2, totalizando 6 segundos. </a:t>
            </a:r>
          </a:p>
        </p:txBody>
      </p:sp>
    </p:spTree>
    <p:extLst>
      <p:ext uri="{BB962C8B-B14F-4D97-AF65-F5344CB8AC3E}">
        <p14:creationId xmlns:p14="http://schemas.microsoft.com/office/powerpoint/2010/main" val="26832316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44033"/>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sistema de memória de um computador é constituído de vários tipos de dispositivos de armazenamento, cada um com suas características próprias de tempo de transferência de dados, capacidade e custo.</a:t>
            </a:r>
          </a:p>
        </p:txBody>
      </p:sp>
    </p:spTree>
    <p:extLst>
      <p:ext uri="{BB962C8B-B14F-4D97-AF65-F5344CB8AC3E}">
        <p14:creationId xmlns:p14="http://schemas.microsoft.com/office/powerpoint/2010/main" val="197445459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96622"/>
            <a:ext cx="1176813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Um outro exemplo de uso de RAID está relacionado a redundância (espelhamento), conforme o exemplo anterior teríamos 2 discos e o arquivo de 30GB seria armazenado simultaneamente nos dois discos, caso um deles tivesse problemas durante a execução de seus acessos, o outro automaticamente seria acessado.</a:t>
            </a:r>
          </a:p>
        </p:txBody>
      </p:sp>
    </p:spTree>
    <p:extLst>
      <p:ext uri="{BB962C8B-B14F-4D97-AF65-F5344CB8AC3E}">
        <p14:creationId xmlns:p14="http://schemas.microsoft.com/office/powerpoint/2010/main" val="295806965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27985"/>
            <a:ext cx="117681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tecnologia RAID tem possibilidade de ser implementada em várias condições e combinações diferentes, as quais já foram definidas com padrão, sendo denominadas por sete diferentes níveis, de 0 (zero) a 6 (seis).</a:t>
            </a:r>
          </a:p>
        </p:txBody>
      </p:sp>
    </p:spTree>
    <p:extLst>
      <p:ext uri="{BB962C8B-B14F-4D97-AF65-F5344CB8AC3E}">
        <p14:creationId xmlns:p14="http://schemas.microsoft.com/office/powerpoint/2010/main" val="18303295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1"/>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0</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Armazenamento de um único arquivo por dois ou mais discos, obtendo-se mais rapidez na transferência.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modo não implementa a redundância, pois é divido o arquivo pelos discos, havendo algum problema em um dos discos, parte nele armazenada pode ser pedida.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Utilizado em aplicações com grandes volumes de dados, como tratamento de imagens, vídeo e áudio.</a:t>
            </a:r>
          </a:p>
        </p:txBody>
      </p:sp>
    </p:spTree>
    <p:extLst>
      <p:ext uri="{BB962C8B-B14F-4D97-AF65-F5344CB8AC3E}">
        <p14:creationId xmlns:p14="http://schemas.microsoft.com/office/powerpoint/2010/main" val="16577889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3"/>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1</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Consiste na implementação da redundância, a qual é utilizada através da duplicação, triplicação ou mais de um determinado volume de dados por vários discos (espelhamento).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É possível combinar os dois níveis, 0 e 1, afim de obter rapidez e confiabilidade.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Utilizado para servidores de arquivos ou sistemas gerenciadores de grandes bancos de dados.</a:t>
            </a:r>
          </a:p>
        </p:txBody>
      </p:sp>
    </p:spTree>
    <p:extLst>
      <p:ext uri="{BB962C8B-B14F-4D97-AF65-F5344CB8AC3E}">
        <p14:creationId xmlns:p14="http://schemas.microsoft.com/office/powerpoint/2010/main" val="197695667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706285"/>
            <a:ext cx="11768137"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2</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tipo de RAID adapta o mecanismo de detecção de falhas, para funcionar com a memória principal e através do emprego do acesso paralelo.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Trata-se de uma especificação nunca implementada em face do seu elevado custo para um benefício já implantando nos discos (tolerância a falhas) e por visar um tipo de problema (muitos erros em acessos a discos) raramente encontrado.</a:t>
            </a:r>
          </a:p>
        </p:txBody>
      </p:sp>
    </p:spTree>
    <p:extLst>
      <p:ext uri="{BB962C8B-B14F-4D97-AF65-F5344CB8AC3E}">
        <p14:creationId xmlns:p14="http://schemas.microsoft.com/office/powerpoint/2010/main" val="63895655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1029452"/>
            <a:ext cx="117681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3</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nível, semelhante ao nível 2, os dados são divididos pelos vários discos e se usa um disco adicional para armazenar os dados de paridade (detecção de erros).</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Através da verificação dessa informação (paridade) pode-se garantia maior integridade dos dados, em caso de recuperação.</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Para usar o RAID 3 são necessários pelo menos três discos.</a:t>
            </a:r>
          </a:p>
        </p:txBody>
      </p:sp>
    </p:spTree>
    <p:extLst>
      <p:ext uri="{BB962C8B-B14F-4D97-AF65-F5344CB8AC3E}">
        <p14:creationId xmlns:p14="http://schemas.microsoft.com/office/powerpoint/2010/main" val="233124132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79450"/>
            <a:ext cx="1176813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4</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Neste tipo, basicamente semelhante ao nível 3, os dados são igualmente divididos entre todos os discos, menos um, que servirá exclusivamente para inserir os elementos de paridade.</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 diferença é que no nível 4 o tamanho dos blocos a serem armazenados é grande, maior que no nível 3.</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Obtém-se um rendimento maior em leitura.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Indicado para arquivos grandes, onde se requer maior integridade das informações.</a:t>
            </a:r>
          </a:p>
        </p:txBody>
      </p:sp>
    </p:spTree>
    <p:extLst>
      <p:ext uri="{BB962C8B-B14F-4D97-AF65-F5344CB8AC3E}">
        <p14:creationId xmlns:p14="http://schemas.microsoft.com/office/powerpoint/2010/main" val="239162564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96622"/>
            <a:ext cx="1176813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5</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Semelhante ao nível 4, exceto pelo fato de que a paridade não se destina a um só disco, mas toda a matriz. Nesse caso, o tempo de gravação é menor, pois não é necessário acessar o disco de paridade em cada operação de escrita.</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Precisa de pelo menos 3 discos para funcionar.</a:t>
            </a: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É um dos mais utilizados em aplicações não muito pesadas.</a:t>
            </a:r>
          </a:p>
        </p:txBody>
      </p:sp>
    </p:spTree>
    <p:extLst>
      <p:ext uri="{BB962C8B-B14F-4D97-AF65-F5344CB8AC3E}">
        <p14:creationId xmlns:p14="http://schemas.microsoft.com/office/powerpoint/2010/main" val="38414770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617537" y="641887"/>
            <a:ext cx="1176813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RAID nível 6</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Este nível, foi acrescentado ao mercado posteriormente, é baseado no nível 5, porem com a diferença de que nele há uma segunda gravação de paridade em todos os discos utilizados no sistema, aumentando, desse modo a confiabilidade das informações.</a:t>
            </a:r>
          </a:p>
        </p:txBody>
      </p:sp>
    </p:spTree>
    <p:extLst>
      <p:ext uri="{BB962C8B-B14F-4D97-AF65-F5344CB8AC3E}">
        <p14:creationId xmlns:p14="http://schemas.microsoft.com/office/powerpoint/2010/main" val="18719411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8C92E8CD-C79B-6D41-721B-C5255074E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44463"/>
            <a:ext cx="17900650" cy="10042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tângulo 5">
            <a:extLst>
              <a:ext uri="{FF2B5EF4-FFF2-40B4-BE49-F238E27FC236}">
                <a16:creationId xmlns:a16="http://schemas.microsoft.com/office/drawing/2014/main" id="{C656AFE2-529F-767D-E67D-BA02B6622D5B}"/>
              </a:ext>
            </a:extLst>
          </p:cNvPr>
          <p:cNvSpPr/>
          <p:nvPr/>
        </p:nvSpPr>
        <p:spPr bwMode="auto">
          <a:xfrm>
            <a:off x="-2713038" y="-481013"/>
            <a:ext cx="18502313" cy="10858501"/>
          </a:xfrm>
          <a:prstGeom prst="rect">
            <a:avLst/>
          </a:prstGeom>
          <a:solidFill>
            <a:srgbClr val="000000">
              <a:alpha val="30196"/>
            </a:srgbClr>
          </a:solidFill>
          <a:ln w="12700" cap="flat" cmpd="sng" algn="ctr">
            <a:solidFill>
              <a:srgbClr val="000000"/>
            </a:solidFill>
            <a:prstDash val="solid"/>
            <a:miter lim="400000"/>
            <a:headEnd type="none" w="med" len="med"/>
            <a:tailEnd type="none" w="med" len="med"/>
          </a:ln>
          <a:effectLst>
            <a:outerShdw dist="12700" dir="5400000" algn="ctr" rotWithShape="0">
              <a:srgbClr val="000000">
                <a:alpha val="50000"/>
              </a:srgbClr>
            </a:outerShdw>
          </a:effectLst>
        </p:spPr>
        <p:txBody>
          <a:bodyPr lIns="38100" tIns="38100" rIns="38100" bIns="38100" anchor="ctr">
            <a:spAutoFit/>
          </a:bodyPr>
          <a:lstStyle/>
          <a:p>
            <a:pPr>
              <a:defRPr/>
            </a:pPr>
            <a:endParaRPr lang="pt-BR">
              <a:ea typeface="Helvetica Light" charset="0"/>
              <a:cs typeface="Helvetica Light" charset="0"/>
            </a:endParaRPr>
          </a:p>
        </p:txBody>
      </p:sp>
      <p:pic>
        <p:nvPicPr>
          <p:cNvPr id="22531" name="Picture 3">
            <a:extLst>
              <a:ext uri="{FF2B5EF4-FFF2-40B4-BE49-F238E27FC236}">
                <a16:creationId xmlns:a16="http://schemas.microsoft.com/office/drawing/2014/main" id="{8A2FC21C-45B1-CF40-7DFC-DBE55F9D19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163" y="3770313"/>
            <a:ext cx="5830887" cy="221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44034"/>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 pirâmide de hierarquia de memória possui uma base de grande capacidade de armazenamento, utilizado para armazenar de forma permanente programas e dados do usuário.</a:t>
            </a:r>
          </a:p>
        </p:txBody>
      </p:sp>
      <p:pic>
        <p:nvPicPr>
          <p:cNvPr id="3" name="Imagem 2">
            <a:extLst>
              <a:ext uri="{FF2B5EF4-FFF2-40B4-BE49-F238E27FC236}">
                <a16:creationId xmlns:a16="http://schemas.microsoft.com/office/drawing/2014/main" id="{0BE181E5-DEA1-B67A-CA66-83640A98C438}"/>
              </a:ext>
            </a:extLst>
          </p:cNvPr>
          <p:cNvPicPr>
            <a:picLocks noChangeAspect="1"/>
          </p:cNvPicPr>
          <p:nvPr/>
        </p:nvPicPr>
        <p:blipFill>
          <a:blip r:embed="rId4"/>
          <a:stretch>
            <a:fillRect/>
          </a:stretch>
        </p:blipFill>
        <p:spPr>
          <a:xfrm>
            <a:off x="2657731" y="4676296"/>
            <a:ext cx="7687748" cy="4267796"/>
          </a:xfrm>
          <a:prstGeom prst="rect">
            <a:avLst/>
          </a:prstGeom>
        </p:spPr>
      </p:pic>
    </p:spTree>
    <p:extLst>
      <p:ext uri="{BB962C8B-B14F-4D97-AF65-F5344CB8AC3E}">
        <p14:creationId xmlns:p14="http://schemas.microsoft.com/office/powerpoint/2010/main" val="414498143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56117"/>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primeiros computadores não tinham memória secundária e alguns nem memória primária.</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programas eram introduzidos manualmente sempre que se desejasse executá-los.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Os dispositivos iniciais de armazenamento permanente foram as fitas magnéticas, usadas de forma quase idêntica ao processo dessas mesmas fitas em gravadores de som.</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Desde 1950 no surgimento precário dos primeiros dispositivos de armazenamento até os dias de hoje, diversos componentes foram desenvolvidos e lançados no mercado.</a:t>
            </a:r>
          </a:p>
        </p:txBody>
      </p:sp>
    </p:spTree>
    <p:extLst>
      <p:ext uri="{BB962C8B-B14F-4D97-AF65-F5344CB8AC3E}">
        <p14:creationId xmlns:p14="http://schemas.microsoft.com/office/powerpoint/2010/main" val="24039927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99842"/>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Como: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Fitas magnéticas tipo cassete;</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Discos rígidos;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Discos flexíveis,;</a:t>
            </a:r>
          </a:p>
          <a:p>
            <a:pPr marL="285750" indent="-285750" algn="just">
              <a:lnSpc>
                <a:spcPct val="150000"/>
              </a:lnSpc>
              <a:buFont typeface="Arial" panose="020B0604020202020204" pitchFamily="34" charset="0"/>
              <a:buChar char="•"/>
            </a:pPr>
            <a:r>
              <a:rPr lang="pt-BR" altLang="pt-BR" sz="2800" dirty="0" err="1">
                <a:latin typeface="Arial" panose="020B0604020202020204" pitchFamily="34" charset="0"/>
                <a:cs typeface="Arial" panose="020B0604020202020204" pitchFamily="34" charset="0"/>
                <a:sym typeface="Arial" panose="020B0604020202020204" pitchFamily="34" charset="0"/>
              </a:rPr>
              <a:t>Compact</a:t>
            </a:r>
            <a:r>
              <a:rPr lang="pt-BR" altLang="pt-BR" sz="2800" dirty="0">
                <a:latin typeface="Arial" panose="020B0604020202020204" pitchFamily="34" charset="0"/>
                <a:cs typeface="Arial" panose="020B0604020202020204" pitchFamily="34" charset="0"/>
                <a:sym typeface="Arial" panose="020B0604020202020204" pitchFamily="34" charset="0"/>
              </a:rPr>
              <a:t> Disks (CD);</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DVDs entre outros.</a:t>
            </a:r>
          </a:p>
        </p:txBody>
      </p:sp>
    </p:spTree>
    <p:extLst>
      <p:ext uri="{BB962C8B-B14F-4D97-AF65-F5344CB8AC3E}">
        <p14:creationId xmlns:p14="http://schemas.microsoft.com/office/powerpoint/2010/main" val="19686755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6230"/>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De todos, o disco rígido pode ser considerado um dos mais importantes dispositivos de armazenamento.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Praticamente não há computadores de grande porte, ou mesmo estações de trabalho que não possuam um ou mais de mais dispositivos instalados para armazenamento.</a:t>
            </a:r>
          </a:p>
        </p:txBody>
      </p:sp>
    </p:spTree>
    <p:extLst>
      <p:ext uri="{BB962C8B-B14F-4D97-AF65-F5344CB8AC3E}">
        <p14:creationId xmlns:p14="http://schemas.microsoft.com/office/powerpoint/2010/main" val="347616579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02455"/>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Primeiro disco magnético surgiu pela IBM em 1956, chamado de RAMAC. O RAMAC era grande, com um tamanho de quase duas geladeiras domesticas, pesando muito e armazenando pouco, aproximadamente 5 milhões de caracteres.</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Era constituído de vários pratos superpostos (24 pratos de 24 polegadas cada um), cobertos em ambos os lados por um material magnético.</a:t>
            </a:r>
          </a:p>
          <a:p>
            <a:pPr marL="285750" indent="-285750" algn="just">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Muitos problemas com a cabeça de gravação, pois a alta rotação dos pratos danificava a peça.</a:t>
            </a:r>
          </a:p>
        </p:txBody>
      </p:sp>
    </p:spTree>
    <p:extLst>
      <p:ext uri="{BB962C8B-B14F-4D97-AF65-F5344CB8AC3E}">
        <p14:creationId xmlns:p14="http://schemas.microsoft.com/office/powerpoint/2010/main" val="199627610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9450"/>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Memória Secundaria</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Discos Magnéticos</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037C7123-5F5D-8DA8-BB31-42E8C5D61566}"/>
              </a:ext>
            </a:extLst>
          </p:cNvPr>
          <p:cNvPicPr>
            <a:picLocks noChangeAspect="1"/>
          </p:cNvPicPr>
          <p:nvPr/>
        </p:nvPicPr>
        <p:blipFill>
          <a:blip r:embed="rId4"/>
          <a:stretch>
            <a:fillRect/>
          </a:stretch>
        </p:blipFill>
        <p:spPr>
          <a:xfrm>
            <a:off x="863600" y="2002889"/>
            <a:ext cx="10869542" cy="6935168"/>
          </a:xfrm>
          <a:prstGeom prst="rect">
            <a:avLst/>
          </a:prstGeom>
        </p:spPr>
      </p:pic>
    </p:spTree>
    <p:extLst>
      <p:ext uri="{BB962C8B-B14F-4D97-AF65-F5344CB8AC3E}">
        <p14:creationId xmlns:p14="http://schemas.microsoft.com/office/powerpoint/2010/main" val="173298860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
        <a:cs typeface=""/>
      </a:majorFont>
      <a:minorFont>
        <a:latin typeface="Helvetic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3AF8EF9E5BAD946A819ECD8CE320CDE" ma:contentTypeVersion="3" ma:contentTypeDescription="Crie um novo documento." ma:contentTypeScope="" ma:versionID="107e1cae45b8ae55af876f12aa0efdee">
  <xsd:schema xmlns:xsd="http://www.w3.org/2001/XMLSchema" xmlns:xs="http://www.w3.org/2001/XMLSchema" xmlns:p="http://schemas.microsoft.com/office/2006/metadata/properties" xmlns:ns2="8807d410-e233-4288-8cf2-8b3995775ef1" targetNamespace="http://schemas.microsoft.com/office/2006/metadata/properties" ma:root="true" ma:fieldsID="e28145c9f8a3ab0bf435e668bb98f786" ns2:_="">
    <xsd:import namespace="8807d410-e233-4288-8cf2-8b3995775e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7d410-e233-4288-8cf2-8b3995775e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60E1CF-99AD-457D-9A11-F2E65C90AE8F}"/>
</file>

<file path=customXml/itemProps2.xml><?xml version="1.0" encoding="utf-8"?>
<ds:datastoreItem xmlns:ds="http://schemas.openxmlformats.org/officeDocument/2006/customXml" ds:itemID="{F619F933-42CA-4B11-99C2-1144F95886B8}"/>
</file>

<file path=customXml/itemProps3.xml><?xml version="1.0" encoding="utf-8"?>
<ds:datastoreItem xmlns:ds="http://schemas.openxmlformats.org/officeDocument/2006/customXml" ds:itemID="{FD2D1EC8-7DDE-42F4-AE44-73695A7AB95A}"/>
</file>

<file path=docProps/app.xml><?xml version="1.0" encoding="utf-8"?>
<Properties xmlns="http://schemas.openxmlformats.org/officeDocument/2006/extended-properties" xmlns:vt="http://schemas.openxmlformats.org/officeDocument/2006/docPropsVTypes">
  <TotalTime>7896</TotalTime>
  <Words>2626</Words>
  <Application>Microsoft Office PowerPoint</Application>
  <PresentationFormat>Personalizar</PresentationFormat>
  <Paragraphs>242</Paragraphs>
  <Slides>39</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39</vt:i4>
      </vt:variant>
    </vt:vector>
  </HeadingPairs>
  <TitlesOfParts>
    <vt:vector size="43" baseType="lpstr">
      <vt:lpstr>Arial</vt:lpstr>
      <vt:lpstr>Helvetica Light</vt:lpstr>
      <vt:lpstr>Helvetica Neue</vt:lpstr>
      <vt:lpstr>White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IGOR PEREIRA DOS SANTOS</cp:lastModifiedBy>
  <cp:revision>7</cp:revision>
  <dcterms:modified xsi:type="dcterms:W3CDTF">2023-11-07T23:42:29Z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0x01010013AF8EF9E5BAD946A819ECD8CE320CDE</vt:lpwstr>
  </property>
</Properties>
</file>